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88" r:id="rId3"/>
    <p:sldId id="289" r:id="rId4"/>
    <p:sldId id="268" r:id="rId5"/>
    <p:sldId id="269" r:id="rId6"/>
    <p:sldId id="266" r:id="rId7"/>
    <p:sldId id="267" r:id="rId8"/>
    <p:sldId id="298" r:id="rId9"/>
    <p:sldId id="299" r:id="rId10"/>
    <p:sldId id="300" r:id="rId11"/>
    <p:sldId id="301" r:id="rId12"/>
    <p:sldId id="270" r:id="rId13"/>
    <p:sldId id="274" r:id="rId14"/>
    <p:sldId id="272" r:id="rId15"/>
    <p:sldId id="275" r:id="rId16"/>
    <p:sldId id="273" r:id="rId17"/>
    <p:sldId id="276" r:id="rId18"/>
    <p:sldId id="280" r:id="rId19"/>
    <p:sldId id="279" r:id="rId20"/>
    <p:sldId id="278" r:id="rId21"/>
    <p:sldId id="286" r:id="rId22"/>
    <p:sldId id="287" r:id="rId23"/>
    <p:sldId id="285" r:id="rId24"/>
    <p:sldId id="290" r:id="rId25"/>
    <p:sldId id="284" r:id="rId26"/>
    <p:sldId id="281" r:id="rId27"/>
    <p:sldId id="297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89714" autoAdjust="0"/>
  </p:normalViewPr>
  <p:slideViewPr>
    <p:cSldViewPr>
      <p:cViewPr>
        <p:scale>
          <a:sx n="77" d="100"/>
          <a:sy n="77" d="100"/>
        </p:scale>
        <p:origin x="-116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6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#7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#8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BA0AD1-DAFB-455C-9603-4DE4B517262C}" type="doc">
      <dgm:prSet loTypeId="urn:microsoft.com/office/officeart/2005/8/layout/cycle6" loCatId="cycl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sr-Latn-CS"/>
        </a:p>
      </dgm:t>
    </dgm:pt>
    <dgm:pt modelId="{15F0C69F-29B2-4E56-9634-89D94D6F6EE6}">
      <dgm:prSet phldrT="[Text]"/>
      <dgm:spPr/>
      <dgm:t>
        <a:bodyPr/>
        <a:lstStyle/>
        <a:p>
          <a:r>
            <a:rPr lang="sr-Cyrl-CS" dirty="0" smtClean="0"/>
            <a:t>Витални део процеса учења и поучавања</a:t>
          </a:r>
          <a:endParaRPr lang="sr-Latn-CS" dirty="0"/>
        </a:p>
      </dgm:t>
    </dgm:pt>
    <dgm:pt modelId="{E68CF607-D3B6-4A46-A0B9-C433719986DF}" type="parTrans" cxnId="{15A77BE0-7548-41E5-A215-F473072A0323}">
      <dgm:prSet/>
      <dgm:spPr/>
      <dgm:t>
        <a:bodyPr/>
        <a:lstStyle/>
        <a:p>
          <a:endParaRPr lang="sr-Latn-CS"/>
        </a:p>
      </dgm:t>
    </dgm:pt>
    <dgm:pt modelId="{7E42FCFA-16FE-4A6A-96E6-81B098E8DB44}" type="sibTrans" cxnId="{15A77BE0-7548-41E5-A215-F473072A0323}">
      <dgm:prSet/>
      <dgm:spPr/>
      <dgm:t>
        <a:bodyPr/>
        <a:lstStyle/>
        <a:p>
          <a:endParaRPr lang="sr-Latn-CS"/>
        </a:p>
      </dgm:t>
    </dgm:pt>
    <dgm:pt modelId="{BE6B0F5E-C467-467C-A8E9-AC00F9F388DE}">
      <dgm:prSet phldrT="[Text]"/>
      <dgm:spPr/>
      <dgm:t>
        <a:bodyPr/>
        <a:lstStyle/>
        <a:p>
          <a:r>
            <a:rPr lang="sr-Cyrl-CS" dirty="0" smtClean="0"/>
            <a:t>Ствара прилике за креативност ученика</a:t>
          </a:r>
          <a:endParaRPr lang="sr-Latn-CS" dirty="0"/>
        </a:p>
      </dgm:t>
    </dgm:pt>
    <dgm:pt modelId="{68582E29-85DA-432B-8346-EB8470394FF5}" type="parTrans" cxnId="{5A63391C-E0EA-4162-BB0C-D42C29C8798B}">
      <dgm:prSet/>
      <dgm:spPr/>
      <dgm:t>
        <a:bodyPr/>
        <a:lstStyle/>
        <a:p>
          <a:endParaRPr lang="sr-Latn-CS"/>
        </a:p>
      </dgm:t>
    </dgm:pt>
    <dgm:pt modelId="{2D59337B-F15C-4C51-9DC0-556AC36FDEC6}" type="sibTrans" cxnId="{5A63391C-E0EA-4162-BB0C-D42C29C8798B}">
      <dgm:prSet/>
      <dgm:spPr/>
      <dgm:t>
        <a:bodyPr/>
        <a:lstStyle/>
        <a:p>
          <a:endParaRPr lang="sr-Latn-CS"/>
        </a:p>
      </dgm:t>
    </dgm:pt>
    <dgm:pt modelId="{F5A114DD-ADBB-4689-B836-36B5BB3071C4}">
      <dgm:prSet phldrT="[Text]"/>
      <dgm:spPr/>
      <dgm:t>
        <a:bodyPr/>
        <a:lstStyle/>
        <a:p>
          <a:r>
            <a:rPr lang="sr-Cyrl-CS" dirty="0" smtClean="0"/>
            <a:t>Уважава индивидуалне особине</a:t>
          </a:r>
          <a:endParaRPr lang="sr-Latn-CS" dirty="0"/>
        </a:p>
      </dgm:t>
    </dgm:pt>
    <dgm:pt modelId="{AED3D240-F97A-4169-B179-98D111804367}" type="parTrans" cxnId="{9B5BA356-1E18-4FA8-AC64-46EA6A1CAEE5}">
      <dgm:prSet/>
      <dgm:spPr/>
      <dgm:t>
        <a:bodyPr/>
        <a:lstStyle/>
        <a:p>
          <a:endParaRPr lang="sr-Latn-CS"/>
        </a:p>
      </dgm:t>
    </dgm:pt>
    <dgm:pt modelId="{E91F9FE4-687A-4695-9785-C8DEF835C434}" type="sibTrans" cxnId="{9B5BA356-1E18-4FA8-AC64-46EA6A1CAEE5}">
      <dgm:prSet/>
      <dgm:spPr/>
      <dgm:t>
        <a:bodyPr/>
        <a:lstStyle/>
        <a:p>
          <a:endParaRPr lang="sr-Latn-CS"/>
        </a:p>
      </dgm:t>
    </dgm:pt>
    <dgm:pt modelId="{3DCBB33F-9412-4B53-AF61-2885C91A23B8}">
      <dgm:prSet phldrT="[Text]"/>
      <dgm:spPr/>
      <dgm:t>
        <a:bodyPr/>
        <a:lstStyle/>
        <a:p>
          <a:r>
            <a:rPr lang="sr-Cyrl-CS" dirty="0" smtClean="0"/>
            <a:t>Циклични процес</a:t>
          </a:r>
          <a:endParaRPr lang="sr-Latn-CS" dirty="0"/>
        </a:p>
      </dgm:t>
    </dgm:pt>
    <dgm:pt modelId="{C0A2B177-7233-4AA6-88E7-15123B46D936}" type="parTrans" cxnId="{AD041E69-96A8-4AD6-837B-2F9F42189C45}">
      <dgm:prSet/>
      <dgm:spPr/>
      <dgm:t>
        <a:bodyPr/>
        <a:lstStyle/>
        <a:p>
          <a:endParaRPr lang="sr-Latn-CS"/>
        </a:p>
      </dgm:t>
    </dgm:pt>
    <dgm:pt modelId="{B465D170-0062-43F2-8939-128E87C349A5}" type="sibTrans" cxnId="{AD041E69-96A8-4AD6-837B-2F9F42189C45}">
      <dgm:prSet/>
      <dgm:spPr/>
      <dgm:t>
        <a:bodyPr/>
        <a:lstStyle/>
        <a:p>
          <a:endParaRPr lang="sr-Latn-CS"/>
        </a:p>
      </dgm:t>
    </dgm:pt>
    <dgm:pt modelId="{AA66EAC0-5F14-4BB5-A22D-A13D65807A3F}">
      <dgm:prSet phldrT="[Text]"/>
      <dgm:spPr/>
      <dgm:t>
        <a:bodyPr/>
        <a:lstStyle/>
        <a:p>
          <a:r>
            <a:rPr lang="sr-Cyrl-CS" dirty="0" smtClean="0"/>
            <a:t>Обухвата све аспекте наставног процеса</a:t>
          </a:r>
          <a:endParaRPr lang="sr-Latn-CS" dirty="0"/>
        </a:p>
      </dgm:t>
    </dgm:pt>
    <dgm:pt modelId="{BF2C4944-CC9C-414F-86F4-5AD46FD92DEB}" type="parTrans" cxnId="{37085FA4-91D1-4502-A451-30CEEF443AC3}">
      <dgm:prSet/>
      <dgm:spPr/>
      <dgm:t>
        <a:bodyPr/>
        <a:lstStyle/>
        <a:p>
          <a:endParaRPr lang="sr-Latn-CS"/>
        </a:p>
      </dgm:t>
    </dgm:pt>
    <dgm:pt modelId="{B5A2189C-C967-433F-90F9-E7C2AEA17C0E}" type="sibTrans" cxnId="{37085FA4-91D1-4502-A451-30CEEF443AC3}">
      <dgm:prSet/>
      <dgm:spPr/>
      <dgm:t>
        <a:bodyPr/>
        <a:lstStyle/>
        <a:p>
          <a:endParaRPr lang="sr-Latn-CS"/>
        </a:p>
      </dgm:t>
    </dgm:pt>
    <dgm:pt modelId="{241EE430-0189-4824-B5B1-5E9667AF9E11}" type="pres">
      <dgm:prSet presAssocID="{D2BA0AD1-DAFB-455C-9603-4DE4B517262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6AAB417-9905-4288-A0E6-E8CD37BDEF19}" type="pres">
      <dgm:prSet presAssocID="{15F0C69F-29B2-4E56-9634-89D94D6F6EE6}" presName="node" presStyleLbl="node1" presStyleIdx="0" presStyleCnt="5" custScaleX="176562" custRadScaleRad="97941" custRadScaleInc="-6350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CEC8C0B8-895B-49C0-8A05-B4FC75A01CD6}" type="pres">
      <dgm:prSet presAssocID="{15F0C69F-29B2-4E56-9634-89D94D6F6EE6}" presName="spNode" presStyleCnt="0"/>
      <dgm:spPr/>
    </dgm:pt>
    <dgm:pt modelId="{57F042BE-3C93-4F9F-856A-0BFDA0474D9E}" type="pres">
      <dgm:prSet presAssocID="{7E42FCFA-16FE-4A6A-96E6-81B098E8DB44}" presName="sibTrans" presStyleLbl="sibTrans1D1" presStyleIdx="0" presStyleCnt="5"/>
      <dgm:spPr/>
      <dgm:t>
        <a:bodyPr/>
        <a:lstStyle/>
        <a:p>
          <a:endParaRPr lang="en-US"/>
        </a:p>
      </dgm:t>
    </dgm:pt>
    <dgm:pt modelId="{DBEE9BB9-54F2-4633-93C8-23FBF1835FDD}" type="pres">
      <dgm:prSet presAssocID="{BE6B0F5E-C467-467C-A8E9-AC00F9F388DE}" presName="node" presStyleLbl="node1" presStyleIdx="1" presStyleCnt="5" custScaleX="181319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8BF9E576-8971-426B-A623-EAB266497251}" type="pres">
      <dgm:prSet presAssocID="{BE6B0F5E-C467-467C-A8E9-AC00F9F388DE}" presName="spNode" presStyleCnt="0"/>
      <dgm:spPr/>
    </dgm:pt>
    <dgm:pt modelId="{8EE5DAEF-681F-4819-ACD6-E36227958087}" type="pres">
      <dgm:prSet presAssocID="{2D59337B-F15C-4C51-9DC0-556AC36FDEC6}" presName="sibTrans" presStyleLbl="sibTrans1D1" presStyleIdx="1" presStyleCnt="5"/>
      <dgm:spPr/>
      <dgm:t>
        <a:bodyPr/>
        <a:lstStyle/>
        <a:p>
          <a:endParaRPr lang="en-US"/>
        </a:p>
      </dgm:t>
    </dgm:pt>
    <dgm:pt modelId="{BADCD688-BADD-4B9B-8775-4B593D36EB92}" type="pres">
      <dgm:prSet presAssocID="{F5A114DD-ADBB-4689-B836-36B5BB3071C4}" presName="node" presStyleLbl="node1" presStyleIdx="2" presStyleCnt="5" custScaleX="164162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A2DE8F49-495C-4373-A7F6-EEAC518A617F}" type="pres">
      <dgm:prSet presAssocID="{F5A114DD-ADBB-4689-B836-36B5BB3071C4}" presName="spNode" presStyleCnt="0"/>
      <dgm:spPr/>
    </dgm:pt>
    <dgm:pt modelId="{8CC2EAC1-DA63-47BC-A316-B6AAB57F9822}" type="pres">
      <dgm:prSet presAssocID="{E91F9FE4-687A-4695-9785-C8DEF835C434}" presName="sibTrans" presStyleLbl="sibTrans1D1" presStyleIdx="2" presStyleCnt="5"/>
      <dgm:spPr/>
      <dgm:t>
        <a:bodyPr/>
        <a:lstStyle/>
        <a:p>
          <a:endParaRPr lang="en-US"/>
        </a:p>
      </dgm:t>
    </dgm:pt>
    <dgm:pt modelId="{3FD51CF7-0E8B-4D12-8065-8EAFDF9E979B}" type="pres">
      <dgm:prSet presAssocID="{3DCBB33F-9412-4B53-AF61-2885C91A23B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534AF8-AE23-4BAF-9C8A-DDA3E5E7769B}" type="pres">
      <dgm:prSet presAssocID="{3DCBB33F-9412-4B53-AF61-2885C91A23B8}" presName="spNode" presStyleCnt="0"/>
      <dgm:spPr/>
    </dgm:pt>
    <dgm:pt modelId="{63861C8F-DD2E-4905-B7E1-D37373327555}" type="pres">
      <dgm:prSet presAssocID="{B465D170-0062-43F2-8939-128E87C349A5}" presName="sibTrans" presStyleLbl="sibTrans1D1" presStyleIdx="3" presStyleCnt="5"/>
      <dgm:spPr/>
      <dgm:t>
        <a:bodyPr/>
        <a:lstStyle/>
        <a:p>
          <a:endParaRPr lang="en-US"/>
        </a:p>
      </dgm:t>
    </dgm:pt>
    <dgm:pt modelId="{D3A22D97-BA9E-4010-A565-AE29FFB62A97}" type="pres">
      <dgm:prSet presAssocID="{AA66EAC0-5F14-4BB5-A22D-A13D65807A3F}" presName="node" presStyleLbl="node1" presStyleIdx="4" presStyleCnt="5" custScaleX="1902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E830AC-A2F8-45A6-90BC-E0946294218A}" type="pres">
      <dgm:prSet presAssocID="{AA66EAC0-5F14-4BB5-A22D-A13D65807A3F}" presName="spNode" presStyleCnt="0"/>
      <dgm:spPr/>
    </dgm:pt>
    <dgm:pt modelId="{A759EBD6-F3F7-45F2-A2FF-EB926B3A0FBB}" type="pres">
      <dgm:prSet presAssocID="{B5A2189C-C967-433F-90F9-E7C2AEA17C0E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9B5BA356-1E18-4FA8-AC64-46EA6A1CAEE5}" srcId="{D2BA0AD1-DAFB-455C-9603-4DE4B517262C}" destId="{F5A114DD-ADBB-4689-B836-36B5BB3071C4}" srcOrd="2" destOrd="0" parTransId="{AED3D240-F97A-4169-B179-98D111804367}" sibTransId="{E91F9FE4-687A-4695-9785-C8DEF835C434}"/>
    <dgm:cxn modelId="{A26E7EBF-81AF-4A90-A6BB-EEFD7BD722EE}" type="presOf" srcId="{B5A2189C-C967-433F-90F9-E7C2AEA17C0E}" destId="{A759EBD6-F3F7-45F2-A2FF-EB926B3A0FBB}" srcOrd="0" destOrd="0" presId="urn:microsoft.com/office/officeart/2005/8/layout/cycle6"/>
    <dgm:cxn modelId="{2917CF3B-2221-4F0B-A282-995C75B57567}" type="presOf" srcId="{2D59337B-F15C-4C51-9DC0-556AC36FDEC6}" destId="{8EE5DAEF-681F-4819-ACD6-E36227958087}" srcOrd="0" destOrd="0" presId="urn:microsoft.com/office/officeart/2005/8/layout/cycle6"/>
    <dgm:cxn modelId="{5A63391C-E0EA-4162-BB0C-D42C29C8798B}" srcId="{D2BA0AD1-DAFB-455C-9603-4DE4B517262C}" destId="{BE6B0F5E-C467-467C-A8E9-AC00F9F388DE}" srcOrd="1" destOrd="0" parTransId="{68582E29-85DA-432B-8346-EB8470394FF5}" sibTransId="{2D59337B-F15C-4C51-9DC0-556AC36FDEC6}"/>
    <dgm:cxn modelId="{10AB0C01-E9D0-4EFC-8822-848A6A905E57}" type="presOf" srcId="{BE6B0F5E-C467-467C-A8E9-AC00F9F388DE}" destId="{DBEE9BB9-54F2-4633-93C8-23FBF1835FDD}" srcOrd="0" destOrd="0" presId="urn:microsoft.com/office/officeart/2005/8/layout/cycle6"/>
    <dgm:cxn modelId="{73ECA3D8-D4D0-4B76-ACFC-D6C0C4D5C5C6}" type="presOf" srcId="{AA66EAC0-5F14-4BB5-A22D-A13D65807A3F}" destId="{D3A22D97-BA9E-4010-A565-AE29FFB62A97}" srcOrd="0" destOrd="0" presId="urn:microsoft.com/office/officeart/2005/8/layout/cycle6"/>
    <dgm:cxn modelId="{AD041E69-96A8-4AD6-837B-2F9F42189C45}" srcId="{D2BA0AD1-DAFB-455C-9603-4DE4B517262C}" destId="{3DCBB33F-9412-4B53-AF61-2885C91A23B8}" srcOrd="3" destOrd="0" parTransId="{C0A2B177-7233-4AA6-88E7-15123B46D936}" sibTransId="{B465D170-0062-43F2-8939-128E87C349A5}"/>
    <dgm:cxn modelId="{DCC8522E-EA4D-4CCC-BEB9-B4770C6C3EED}" type="presOf" srcId="{D2BA0AD1-DAFB-455C-9603-4DE4B517262C}" destId="{241EE430-0189-4824-B5B1-5E9667AF9E11}" srcOrd="0" destOrd="0" presId="urn:microsoft.com/office/officeart/2005/8/layout/cycle6"/>
    <dgm:cxn modelId="{C6111F12-AFE4-4096-9541-6235E5CDAA56}" type="presOf" srcId="{B465D170-0062-43F2-8939-128E87C349A5}" destId="{63861C8F-DD2E-4905-B7E1-D37373327555}" srcOrd="0" destOrd="0" presId="urn:microsoft.com/office/officeart/2005/8/layout/cycle6"/>
    <dgm:cxn modelId="{846ED158-9137-4EF3-ABBB-A9BC298808AF}" type="presOf" srcId="{F5A114DD-ADBB-4689-B836-36B5BB3071C4}" destId="{BADCD688-BADD-4B9B-8775-4B593D36EB92}" srcOrd="0" destOrd="0" presId="urn:microsoft.com/office/officeart/2005/8/layout/cycle6"/>
    <dgm:cxn modelId="{37085FA4-91D1-4502-A451-30CEEF443AC3}" srcId="{D2BA0AD1-DAFB-455C-9603-4DE4B517262C}" destId="{AA66EAC0-5F14-4BB5-A22D-A13D65807A3F}" srcOrd="4" destOrd="0" parTransId="{BF2C4944-CC9C-414F-86F4-5AD46FD92DEB}" sibTransId="{B5A2189C-C967-433F-90F9-E7C2AEA17C0E}"/>
    <dgm:cxn modelId="{68CC8358-1F54-45AE-9DD1-3E0DEB1DD2B2}" type="presOf" srcId="{7E42FCFA-16FE-4A6A-96E6-81B098E8DB44}" destId="{57F042BE-3C93-4F9F-856A-0BFDA0474D9E}" srcOrd="0" destOrd="0" presId="urn:microsoft.com/office/officeart/2005/8/layout/cycle6"/>
    <dgm:cxn modelId="{15A77BE0-7548-41E5-A215-F473072A0323}" srcId="{D2BA0AD1-DAFB-455C-9603-4DE4B517262C}" destId="{15F0C69F-29B2-4E56-9634-89D94D6F6EE6}" srcOrd="0" destOrd="0" parTransId="{E68CF607-D3B6-4A46-A0B9-C433719986DF}" sibTransId="{7E42FCFA-16FE-4A6A-96E6-81B098E8DB44}"/>
    <dgm:cxn modelId="{1728A608-44E4-4A35-989F-C2C96C65F339}" type="presOf" srcId="{15F0C69F-29B2-4E56-9634-89D94D6F6EE6}" destId="{36AAB417-9905-4288-A0E6-E8CD37BDEF19}" srcOrd="0" destOrd="0" presId="urn:microsoft.com/office/officeart/2005/8/layout/cycle6"/>
    <dgm:cxn modelId="{7F69A3CC-A6B9-409C-BED1-A3E640C15702}" type="presOf" srcId="{3DCBB33F-9412-4B53-AF61-2885C91A23B8}" destId="{3FD51CF7-0E8B-4D12-8065-8EAFDF9E979B}" srcOrd="0" destOrd="0" presId="urn:microsoft.com/office/officeart/2005/8/layout/cycle6"/>
    <dgm:cxn modelId="{0486FF7F-B49C-4548-A7CE-5F0D7441BB42}" type="presOf" srcId="{E91F9FE4-687A-4695-9785-C8DEF835C434}" destId="{8CC2EAC1-DA63-47BC-A316-B6AAB57F9822}" srcOrd="0" destOrd="0" presId="urn:microsoft.com/office/officeart/2005/8/layout/cycle6"/>
    <dgm:cxn modelId="{80D5A445-6AF4-4981-A1EE-473492D97A4B}" type="presParOf" srcId="{241EE430-0189-4824-B5B1-5E9667AF9E11}" destId="{36AAB417-9905-4288-A0E6-E8CD37BDEF19}" srcOrd="0" destOrd="0" presId="urn:microsoft.com/office/officeart/2005/8/layout/cycle6"/>
    <dgm:cxn modelId="{A8098390-97AF-492C-9ED0-4EB233ACBEA6}" type="presParOf" srcId="{241EE430-0189-4824-B5B1-5E9667AF9E11}" destId="{CEC8C0B8-895B-49C0-8A05-B4FC75A01CD6}" srcOrd="1" destOrd="0" presId="urn:microsoft.com/office/officeart/2005/8/layout/cycle6"/>
    <dgm:cxn modelId="{CAB01D02-0035-460C-BFC1-397B7FC7DB08}" type="presParOf" srcId="{241EE430-0189-4824-B5B1-5E9667AF9E11}" destId="{57F042BE-3C93-4F9F-856A-0BFDA0474D9E}" srcOrd="2" destOrd="0" presId="urn:microsoft.com/office/officeart/2005/8/layout/cycle6"/>
    <dgm:cxn modelId="{85048392-D160-4143-A919-BD924821D7FD}" type="presParOf" srcId="{241EE430-0189-4824-B5B1-5E9667AF9E11}" destId="{DBEE9BB9-54F2-4633-93C8-23FBF1835FDD}" srcOrd="3" destOrd="0" presId="urn:microsoft.com/office/officeart/2005/8/layout/cycle6"/>
    <dgm:cxn modelId="{CB1E381E-4239-4046-9EAD-6D36DC5D8F2D}" type="presParOf" srcId="{241EE430-0189-4824-B5B1-5E9667AF9E11}" destId="{8BF9E576-8971-426B-A623-EAB266497251}" srcOrd="4" destOrd="0" presId="urn:microsoft.com/office/officeart/2005/8/layout/cycle6"/>
    <dgm:cxn modelId="{3FD99274-74A3-44CF-B06E-65DD8C2D42FE}" type="presParOf" srcId="{241EE430-0189-4824-B5B1-5E9667AF9E11}" destId="{8EE5DAEF-681F-4819-ACD6-E36227958087}" srcOrd="5" destOrd="0" presId="urn:microsoft.com/office/officeart/2005/8/layout/cycle6"/>
    <dgm:cxn modelId="{B7397A71-C455-4B05-8A52-E0E51D053254}" type="presParOf" srcId="{241EE430-0189-4824-B5B1-5E9667AF9E11}" destId="{BADCD688-BADD-4B9B-8775-4B593D36EB92}" srcOrd="6" destOrd="0" presId="urn:microsoft.com/office/officeart/2005/8/layout/cycle6"/>
    <dgm:cxn modelId="{6A51E100-3183-4D20-BFD9-5ED15F3EE422}" type="presParOf" srcId="{241EE430-0189-4824-B5B1-5E9667AF9E11}" destId="{A2DE8F49-495C-4373-A7F6-EEAC518A617F}" srcOrd="7" destOrd="0" presId="urn:microsoft.com/office/officeart/2005/8/layout/cycle6"/>
    <dgm:cxn modelId="{2322DA69-661F-4135-BC2C-9614722DC979}" type="presParOf" srcId="{241EE430-0189-4824-B5B1-5E9667AF9E11}" destId="{8CC2EAC1-DA63-47BC-A316-B6AAB57F9822}" srcOrd="8" destOrd="0" presId="urn:microsoft.com/office/officeart/2005/8/layout/cycle6"/>
    <dgm:cxn modelId="{57DE4EC2-F1EF-4CA8-8FF4-4FF9850E55F3}" type="presParOf" srcId="{241EE430-0189-4824-B5B1-5E9667AF9E11}" destId="{3FD51CF7-0E8B-4D12-8065-8EAFDF9E979B}" srcOrd="9" destOrd="0" presId="urn:microsoft.com/office/officeart/2005/8/layout/cycle6"/>
    <dgm:cxn modelId="{8E1A8630-7F52-4742-8D99-A66BC46BE961}" type="presParOf" srcId="{241EE430-0189-4824-B5B1-5E9667AF9E11}" destId="{E9534AF8-AE23-4BAF-9C8A-DDA3E5E7769B}" srcOrd="10" destOrd="0" presId="urn:microsoft.com/office/officeart/2005/8/layout/cycle6"/>
    <dgm:cxn modelId="{12D2FCED-05DA-4AE6-9D51-221D41D19B29}" type="presParOf" srcId="{241EE430-0189-4824-B5B1-5E9667AF9E11}" destId="{63861C8F-DD2E-4905-B7E1-D37373327555}" srcOrd="11" destOrd="0" presId="urn:microsoft.com/office/officeart/2005/8/layout/cycle6"/>
    <dgm:cxn modelId="{46B8ED42-FA64-44C4-A3D6-01F9C6084375}" type="presParOf" srcId="{241EE430-0189-4824-B5B1-5E9667AF9E11}" destId="{D3A22D97-BA9E-4010-A565-AE29FFB62A97}" srcOrd="12" destOrd="0" presId="urn:microsoft.com/office/officeart/2005/8/layout/cycle6"/>
    <dgm:cxn modelId="{5ED71260-6F2D-4542-9646-1844459DA597}" type="presParOf" srcId="{241EE430-0189-4824-B5B1-5E9667AF9E11}" destId="{C2E830AC-A2F8-45A6-90BC-E0946294218A}" srcOrd="13" destOrd="0" presId="urn:microsoft.com/office/officeart/2005/8/layout/cycle6"/>
    <dgm:cxn modelId="{70952D9F-CE0A-40AC-B934-53B11C4873A7}" type="presParOf" srcId="{241EE430-0189-4824-B5B1-5E9667AF9E11}" destId="{A759EBD6-F3F7-45F2-A2FF-EB926B3A0FBB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7111F9-EBA1-4FFF-8C8D-779A03436F3D}" type="doc">
      <dgm:prSet loTypeId="urn:microsoft.com/office/officeart/2005/8/layout/cycle7" loCatId="cycle" qsTypeId="urn:microsoft.com/office/officeart/2005/8/quickstyle/simple1" qsCatId="simple" csTypeId="urn:microsoft.com/office/officeart/2005/8/colors/colorful2" csCatId="colorful" phldr="1"/>
      <dgm:spPr/>
    </dgm:pt>
    <dgm:pt modelId="{ECE615F5-E115-4350-83FF-1AB378B6293E}">
      <dgm:prSet phldrT="[Text]"/>
      <dgm:spPr/>
      <dgm:t>
        <a:bodyPr/>
        <a:lstStyle/>
        <a:p>
          <a:r>
            <a:rPr lang="sr-Cyrl-CS" dirty="0" smtClean="0"/>
            <a:t>Актуелност </a:t>
          </a:r>
          <a:endParaRPr lang="sr-Latn-CS" dirty="0"/>
        </a:p>
      </dgm:t>
    </dgm:pt>
    <dgm:pt modelId="{52E0E3AD-C69B-456E-A469-7B4D3834FAA7}" type="parTrans" cxnId="{32847C49-F986-440B-9025-72790674FFAB}">
      <dgm:prSet/>
      <dgm:spPr/>
      <dgm:t>
        <a:bodyPr/>
        <a:lstStyle/>
        <a:p>
          <a:endParaRPr lang="sr-Latn-CS"/>
        </a:p>
      </dgm:t>
    </dgm:pt>
    <dgm:pt modelId="{244E17CB-7B4E-47E6-A5C7-8D8976CA34EF}" type="sibTrans" cxnId="{32847C49-F986-440B-9025-72790674FFAB}">
      <dgm:prSet/>
      <dgm:spPr/>
      <dgm:t>
        <a:bodyPr/>
        <a:lstStyle/>
        <a:p>
          <a:endParaRPr lang="sr-Latn-CS"/>
        </a:p>
      </dgm:t>
    </dgm:pt>
    <dgm:pt modelId="{DFA61026-6AE6-4AEA-A669-72C290706DCF}">
      <dgm:prSet phldrT="[Text]"/>
      <dgm:spPr/>
      <dgm:t>
        <a:bodyPr/>
        <a:lstStyle/>
        <a:p>
          <a:r>
            <a:rPr lang="sr-Cyrl-CS" dirty="0" smtClean="0"/>
            <a:t>Стандарди </a:t>
          </a:r>
          <a:endParaRPr lang="sr-Latn-CS" dirty="0"/>
        </a:p>
      </dgm:t>
    </dgm:pt>
    <dgm:pt modelId="{07983220-7011-4FC0-A18F-1052D9BD3B0B}" type="parTrans" cxnId="{3FB6ADCC-061D-4C96-B33A-1ED8ED69C430}">
      <dgm:prSet/>
      <dgm:spPr/>
      <dgm:t>
        <a:bodyPr/>
        <a:lstStyle/>
        <a:p>
          <a:endParaRPr lang="sr-Latn-CS"/>
        </a:p>
      </dgm:t>
    </dgm:pt>
    <dgm:pt modelId="{A10F4AFD-71E6-460A-8BA0-7A2485AD7A5B}" type="sibTrans" cxnId="{3FB6ADCC-061D-4C96-B33A-1ED8ED69C430}">
      <dgm:prSet/>
      <dgm:spPr/>
      <dgm:t>
        <a:bodyPr/>
        <a:lstStyle/>
        <a:p>
          <a:endParaRPr lang="sr-Latn-CS"/>
        </a:p>
      </dgm:t>
    </dgm:pt>
    <dgm:pt modelId="{C2A713F3-63A2-44CE-8D48-68DF5641CD24}">
      <dgm:prSet phldrT="[Text]"/>
      <dgm:spPr/>
      <dgm:t>
        <a:bodyPr/>
        <a:lstStyle/>
        <a:p>
          <a:r>
            <a:rPr lang="sr-Cyrl-CS" dirty="0" smtClean="0"/>
            <a:t>Истраживања  </a:t>
          </a:r>
          <a:endParaRPr lang="sr-Latn-CS" dirty="0"/>
        </a:p>
      </dgm:t>
    </dgm:pt>
    <dgm:pt modelId="{8B8B657D-B5FE-463E-8774-BE509847E7AF}" type="parTrans" cxnId="{3D07CB6A-00F0-49B3-AA81-64CAB42512C6}">
      <dgm:prSet/>
      <dgm:spPr/>
      <dgm:t>
        <a:bodyPr/>
        <a:lstStyle/>
        <a:p>
          <a:endParaRPr lang="sr-Latn-CS"/>
        </a:p>
      </dgm:t>
    </dgm:pt>
    <dgm:pt modelId="{1955BA1F-B11D-4CA7-8CA3-3396ADCA8D6E}" type="sibTrans" cxnId="{3D07CB6A-00F0-49B3-AA81-64CAB42512C6}">
      <dgm:prSet/>
      <dgm:spPr/>
      <dgm:t>
        <a:bodyPr/>
        <a:lstStyle/>
        <a:p>
          <a:endParaRPr lang="sr-Latn-CS"/>
        </a:p>
      </dgm:t>
    </dgm:pt>
    <dgm:pt modelId="{C30E74F4-898D-4EE1-88B6-BE03B0F383BB}" type="pres">
      <dgm:prSet presAssocID="{BB7111F9-EBA1-4FFF-8C8D-779A03436F3D}" presName="Name0" presStyleCnt="0">
        <dgm:presLayoutVars>
          <dgm:dir/>
          <dgm:resizeHandles val="exact"/>
        </dgm:presLayoutVars>
      </dgm:prSet>
      <dgm:spPr/>
    </dgm:pt>
    <dgm:pt modelId="{7F2E3EF4-3DFB-4568-97DA-E926482037FA}" type="pres">
      <dgm:prSet presAssocID="{ECE615F5-E115-4350-83FF-1AB378B6293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A9E1D8F7-B282-4B3A-B428-5F9BDFA3714E}" type="pres">
      <dgm:prSet presAssocID="{244E17CB-7B4E-47E6-A5C7-8D8976CA34EF}" presName="sibTrans" presStyleLbl="sibTrans2D1" presStyleIdx="0" presStyleCnt="3"/>
      <dgm:spPr/>
      <dgm:t>
        <a:bodyPr/>
        <a:lstStyle/>
        <a:p>
          <a:endParaRPr lang="sr-Latn-CS"/>
        </a:p>
      </dgm:t>
    </dgm:pt>
    <dgm:pt modelId="{EED44780-8A8E-4463-9596-05337E879D94}" type="pres">
      <dgm:prSet presAssocID="{244E17CB-7B4E-47E6-A5C7-8D8976CA34EF}" presName="connectorText" presStyleLbl="sibTrans2D1" presStyleIdx="0" presStyleCnt="3"/>
      <dgm:spPr/>
      <dgm:t>
        <a:bodyPr/>
        <a:lstStyle/>
        <a:p>
          <a:endParaRPr lang="sr-Latn-CS"/>
        </a:p>
      </dgm:t>
    </dgm:pt>
    <dgm:pt modelId="{F4A1D34B-8BE8-4836-AD8E-D97752A6640A}" type="pres">
      <dgm:prSet presAssocID="{DFA61026-6AE6-4AEA-A669-72C290706DC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C890FA79-7BC6-445F-A5E6-4A2A198986B1}" type="pres">
      <dgm:prSet presAssocID="{A10F4AFD-71E6-460A-8BA0-7A2485AD7A5B}" presName="sibTrans" presStyleLbl="sibTrans2D1" presStyleIdx="1" presStyleCnt="3"/>
      <dgm:spPr/>
      <dgm:t>
        <a:bodyPr/>
        <a:lstStyle/>
        <a:p>
          <a:endParaRPr lang="sr-Latn-CS"/>
        </a:p>
      </dgm:t>
    </dgm:pt>
    <dgm:pt modelId="{8D0D4F2B-6811-4417-AFFC-837F22E4CC89}" type="pres">
      <dgm:prSet presAssocID="{A10F4AFD-71E6-460A-8BA0-7A2485AD7A5B}" presName="connectorText" presStyleLbl="sibTrans2D1" presStyleIdx="1" presStyleCnt="3"/>
      <dgm:spPr/>
      <dgm:t>
        <a:bodyPr/>
        <a:lstStyle/>
        <a:p>
          <a:endParaRPr lang="sr-Latn-CS"/>
        </a:p>
      </dgm:t>
    </dgm:pt>
    <dgm:pt modelId="{58FD4B65-3112-4E23-8A3C-9E3534B50F89}" type="pres">
      <dgm:prSet presAssocID="{C2A713F3-63A2-44CE-8D48-68DF5641CD2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353F6642-D111-4B98-8797-DA97A51EE61E}" type="pres">
      <dgm:prSet presAssocID="{1955BA1F-B11D-4CA7-8CA3-3396ADCA8D6E}" presName="sibTrans" presStyleLbl="sibTrans2D1" presStyleIdx="2" presStyleCnt="3"/>
      <dgm:spPr/>
      <dgm:t>
        <a:bodyPr/>
        <a:lstStyle/>
        <a:p>
          <a:endParaRPr lang="sr-Latn-CS"/>
        </a:p>
      </dgm:t>
    </dgm:pt>
    <dgm:pt modelId="{B7595D1A-7DE1-4DC4-BFAC-8905CE4A992D}" type="pres">
      <dgm:prSet presAssocID="{1955BA1F-B11D-4CA7-8CA3-3396ADCA8D6E}" presName="connectorText" presStyleLbl="sibTrans2D1" presStyleIdx="2" presStyleCnt="3"/>
      <dgm:spPr/>
      <dgm:t>
        <a:bodyPr/>
        <a:lstStyle/>
        <a:p>
          <a:endParaRPr lang="sr-Latn-CS"/>
        </a:p>
      </dgm:t>
    </dgm:pt>
  </dgm:ptLst>
  <dgm:cxnLst>
    <dgm:cxn modelId="{1D66E4C3-FA24-4172-9BEB-6E1B185BD666}" type="presOf" srcId="{BB7111F9-EBA1-4FFF-8C8D-779A03436F3D}" destId="{C30E74F4-898D-4EE1-88B6-BE03B0F383BB}" srcOrd="0" destOrd="0" presId="urn:microsoft.com/office/officeart/2005/8/layout/cycle7"/>
    <dgm:cxn modelId="{9EC3CDA4-5BC1-4830-BA04-23F4892D7E4D}" type="presOf" srcId="{C2A713F3-63A2-44CE-8D48-68DF5641CD24}" destId="{58FD4B65-3112-4E23-8A3C-9E3534B50F89}" srcOrd="0" destOrd="0" presId="urn:microsoft.com/office/officeart/2005/8/layout/cycle7"/>
    <dgm:cxn modelId="{3D07CB6A-00F0-49B3-AA81-64CAB42512C6}" srcId="{BB7111F9-EBA1-4FFF-8C8D-779A03436F3D}" destId="{C2A713F3-63A2-44CE-8D48-68DF5641CD24}" srcOrd="2" destOrd="0" parTransId="{8B8B657D-B5FE-463E-8774-BE509847E7AF}" sibTransId="{1955BA1F-B11D-4CA7-8CA3-3396ADCA8D6E}"/>
    <dgm:cxn modelId="{F4D06B3B-B0CD-44D3-9E57-7CAD033A3015}" type="presOf" srcId="{ECE615F5-E115-4350-83FF-1AB378B6293E}" destId="{7F2E3EF4-3DFB-4568-97DA-E926482037FA}" srcOrd="0" destOrd="0" presId="urn:microsoft.com/office/officeart/2005/8/layout/cycle7"/>
    <dgm:cxn modelId="{A077D80B-AAC6-42B5-A1EA-E7AB8BB7356D}" type="presOf" srcId="{244E17CB-7B4E-47E6-A5C7-8D8976CA34EF}" destId="{EED44780-8A8E-4463-9596-05337E879D94}" srcOrd="1" destOrd="0" presId="urn:microsoft.com/office/officeart/2005/8/layout/cycle7"/>
    <dgm:cxn modelId="{47CDFC15-ED51-4558-85E0-E3CC443F1B98}" type="presOf" srcId="{DFA61026-6AE6-4AEA-A669-72C290706DCF}" destId="{F4A1D34B-8BE8-4836-AD8E-D97752A6640A}" srcOrd="0" destOrd="0" presId="urn:microsoft.com/office/officeart/2005/8/layout/cycle7"/>
    <dgm:cxn modelId="{A63C3163-0BC0-4D70-BC95-915DCDCCB70C}" type="presOf" srcId="{1955BA1F-B11D-4CA7-8CA3-3396ADCA8D6E}" destId="{353F6642-D111-4B98-8797-DA97A51EE61E}" srcOrd="0" destOrd="0" presId="urn:microsoft.com/office/officeart/2005/8/layout/cycle7"/>
    <dgm:cxn modelId="{D8FA92C6-5BB4-4BB3-AB65-A08F85552EA5}" type="presOf" srcId="{A10F4AFD-71E6-460A-8BA0-7A2485AD7A5B}" destId="{8D0D4F2B-6811-4417-AFFC-837F22E4CC89}" srcOrd="1" destOrd="0" presId="urn:microsoft.com/office/officeart/2005/8/layout/cycle7"/>
    <dgm:cxn modelId="{D06D1695-380B-49F0-A405-0E75B098952D}" type="presOf" srcId="{244E17CB-7B4E-47E6-A5C7-8D8976CA34EF}" destId="{A9E1D8F7-B282-4B3A-B428-5F9BDFA3714E}" srcOrd="0" destOrd="0" presId="urn:microsoft.com/office/officeart/2005/8/layout/cycle7"/>
    <dgm:cxn modelId="{7586A92D-50E7-4553-BA21-0FC68F9C4088}" type="presOf" srcId="{A10F4AFD-71E6-460A-8BA0-7A2485AD7A5B}" destId="{C890FA79-7BC6-445F-A5E6-4A2A198986B1}" srcOrd="0" destOrd="0" presId="urn:microsoft.com/office/officeart/2005/8/layout/cycle7"/>
    <dgm:cxn modelId="{32847C49-F986-440B-9025-72790674FFAB}" srcId="{BB7111F9-EBA1-4FFF-8C8D-779A03436F3D}" destId="{ECE615F5-E115-4350-83FF-1AB378B6293E}" srcOrd="0" destOrd="0" parTransId="{52E0E3AD-C69B-456E-A469-7B4D3834FAA7}" sibTransId="{244E17CB-7B4E-47E6-A5C7-8D8976CA34EF}"/>
    <dgm:cxn modelId="{3FB6ADCC-061D-4C96-B33A-1ED8ED69C430}" srcId="{BB7111F9-EBA1-4FFF-8C8D-779A03436F3D}" destId="{DFA61026-6AE6-4AEA-A669-72C290706DCF}" srcOrd="1" destOrd="0" parTransId="{07983220-7011-4FC0-A18F-1052D9BD3B0B}" sibTransId="{A10F4AFD-71E6-460A-8BA0-7A2485AD7A5B}"/>
    <dgm:cxn modelId="{81FFEF65-0796-40D6-976F-28537F755F31}" type="presOf" srcId="{1955BA1F-B11D-4CA7-8CA3-3396ADCA8D6E}" destId="{B7595D1A-7DE1-4DC4-BFAC-8905CE4A992D}" srcOrd="1" destOrd="0" presId="urn:microsoft.com/office/officeart/2005/8/layout/cycle7"/>
    <dgm:cxn modelId="{2D6EDE07-48C2-4320-AC77-5FE00A761778}" type="presParOf" srcId="{C30E74F4-898D-4EE1-88B6-BE03B0F383BB}" destId="{7F2E3EF4-3DFB-4568-97DA-E926482037FA}" srcOrd="0" destOrd="0" presId="urn:microsoft.com/office/officeart/2005/8/layout/cycle7"/>
    <dgm:cxn modelId="{7460998D-D315-4CA3-A22F-2CD504C3FDDC}" type="presParOf" srcId="{C30E74F4-898D-4EE1-88B6-BE03B0F383BB}" destId="{A9E1D8F7-B282-4B3A-B428-5F9BDFA3714E}" srcOrd="1" destOrd="0" presId="urn:microsoft.com/office/officeart/2005/8/layout/cycle7"/>
    <dgm:cxn modelId="{517B6E64-866D-44A9-9319-D0ADFE207686}" type="presParOf" srcId="{A9E1D8F7-B282-4B3A-B428-5F9BDFA3714E}" destId="{EED44780-8A8E-4463-9596-05337E879D94}" srcOrd="0" destOrd="0" presId="urn:microsoft.com/office/officeart/2005/8/layout/cycle7"/>
    <dgm:cxn modelId="{3F6599AA-FD5F-453F-9565-3693F44F025B}" type="presParOf" srcId="{C30E74F4-898D-4EE1-88B6-BE03B0F383BB}" destId="{F4A1D34B-8BE8-4836-AD8E-D97752A6640A}" srcOrd="2" destOrd="0" presId="urn:microsoft.com/office/officeart/2005/8/layout/cycle7"/>
    <dgm:cxn modelId="{60BDE7DA-690A-4ECA-9B03-1BAAC7B3D7BD}" type="presParOf" srcId="{C30E74F4-898D-4EE1-88B6-BE03B0F383BB}" destId="{C890FA79-7BC6-445F-A5E6-4A2A198986B1}" srcOrd="3" destOrd="0" presId="urn:microsoft.com/office/officeart/2005/8/layout/cycle7"/>
    <dgm:cxn modelId="{876167D2-2A9E-49AC-AB23-AF3F1D1853E2}" type="presParOf" srcId="{C890FA79-7BC6-445F-A5E6-4A2A198986B1}" destId="{8D0D4F2B-6811-4417-AFFC-837F22E4CC89}" srcOrd="0" destOrd="0" presId="urn:microsoft.com/office/officeart/2005/8/layout/cycle7"/>
    <dgm:cxn modelId="{160DB048-59C4-44B7-96E8-AC8920991B8B}" type="presParOf" srcId="{C30E74F4-898D-4EE1-88B6-BE03B0F383BB}" destId="{58FD4B65-3112-4E23-8A3C-9E3534B50F89}" srcOrd="4" destOrd="0" presId="urn:microsoft.com/office/officeart/2005/8/layout/cycle7"/>
    <dgm:cxn modelId="{F0783D3F-0F94-4C44-90E7-1DD2B0DB17CC}" type="presParOf" srcId="{C30E74F4-898D-4EE1-88B6-BE03B0F383BB}" destId="{353F6642-D111-4B98-8797-DA97A51EE61E}" srcOrd="5" destOrd="0" presId="urn:microsoft.com/office/officeart/2005/8/layout/cycle7"/>
    <dgm:cxn modelId="{8C88BCAC-D7EE-4D00-9C50-383D00DAEE6C}" type="presParOf" srcId="{353F6642-D111-4B98-8797-DA97A51EE61E}" destId="{B7595D1A-7DE1-4DC4-BFAC-8905CE4A992D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6A80F24-9D34-4108-BB07-D9A60E5B7DB7}" type="doc">
      <dgm:prSet loTypeId="urn:microsoft.com/office/officeart/2005/8/layout/list1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sr-Latn-CS"/>
        </a:p>
      </dgm:t>
    </dgm:pt>
    <dgm:pt modelId="{BE16DB74-22C4-4354-B051-979A036F6D82}">
      <dgm:prSet phldrT="[Text]" custT="1"/>
      <dgm:spPr/>
      <dgm:t>
        <a:bodyPr/>
        <a:lstStyle/>
        <a:p>
          <a:r>
            <a:rPr lang="sr-Cyrl-CS" sz="2000" dirty="0" smtClean="0"/>
            <a:t>Подразумева повезивање садржаја различитих дисциплина у логичке целине.</a:t>
          </a:r>
          <a:endParaRPr lang="sr-Latn-CS" sz="2000" dirty="0"/>
        </a:p>
      </dgm:t>
    </dgm:pt>
    <dgm:pt modelId="{85751DAA-D4D2-4FC4-A7E2-8EEFB289292F}" type="parTrans" cxnId="{5BEEA8A3-D8B6-438C-9C9F-041AD06A864C}">
      <dgm:prSet/>
      <dgm:spPr/>
      <dgm:t>
        <a:bodyPr/>
        <a:lstStyle/>
        <a:p>
          <a:endParaRPr lang="sr-Latn-CS"/>
        </a:p>
      </dgm:t>
    </dgm:pt>
    <dgm:pt modelId="{21BDC9A9-8C0A-4122-A119-96CE80F0B5A6}" type="sibTrans" cxnId="{5BEEA8A3-D8B6-438C-9C9F-041AD06A864C}">
      <dgm:prSet/>
      <dgm:spPr/>
      <dgm:t>
        <a:bodyPr/>
        <a:lstStyle/>
        <a:p>
          <a:endParaRPr lang="sr-Latn-CS"/>
        </a:p>
      </dgm:t>
    </dgm:pt>
    <dgm:pt modelId="{CCDCA583-4756-465A-9CEB-DECAB200B2D5}">
      <dgm:prSet phldrT="[Text]" custT="1"/>
      <dgm:spPr/>
      <dgm:t>
        <a:bodyPr/>
        <a:lstStyle/>
        <a:p>
          <a:r>
            <a:rPr lang="sr-Cyrl-CS" sz="2000" dirty="0" smtClean="0"/>
            <a:t>Знања различитих дисциплина су у функцији вишеструког расветљавања теме.</a:t>
          </a:r>
          <a:endParaRPr lang="sr-Latn-CS" sz="2000" dirty="0"/>
        </a:p>
      </dgm:t>
    </dgm:pt>
    <dgm:pt modelId="{2C8F0597-747C-4141-A19D-FDC176529995}" type="parTrans" cxnId="{2CA687D1-2D54-4DD5-B832-34F34E197E9A}">
      <dgm:prSet/>
      <dgm:spPr/>
      <dgm:t>
        <a:bodyPr/>
        <a:lstStyle/>
        <a:p>
          <a:endParaRPr lang="sr-Latn-CS"/>
        </a:p>
      </dgm:t>
    </dgm:pt>
    <dgm:pt modelId="{85AB3BBD-8D4D-4AFC-A597-C18441D11F40}" type="sibTrans" cxnId="{2CA687D1-2D54-4DD5-B832-34F34E197E9A}">
      <dgm:prSet/>
      <dgm:spPr/>
      <dgm:t>
        <a:bodyPr/>
        <a:lstStyle/>
        <a:p>
          <a:endParaRPr lang="sr-Latn-CS"/>
        </a:p>
      </dgm:t>
    </dgm:pt>
    <dgm:pt modelId="{367BEA7D-8B7D-475A-95DF-86F214D527E2}">
      <dgm:prSet phldrT="[Text]" custT="1"/>
      <dgm:spPr/>
      <dgm:t>
        <a:bodyPr/>
        <a:lstStyle/>
        <a:p>
          <a:r>
            <a:rPr lang="sr-Cyrl-CS" sz="2000" dirty="0" smtClean="0"/>
            <a:t>Интердисциплинарна настава је увек тематска јер повезује садржаје у тематске целине.</a:t>
          </a:r>
          <a:endParaRPr lang="sr-Latn-CS" sz="2000" dirty="0"/>
        </a:p>
      </dgm:t>
    </dgm:pt>
    <dgm:pt modelId="{329A81F0-1B84-4D66-920D-B25519767B92}" type="parTrans" cxnId="{761EB090-4683-4151-A835-5D9237EC737D}">
      <dgm:prSet/>
      <dgm:spPr/>
      <dgm:t>
        <a:bodyPr/>
        <a:lstStyle/>
        <a:p>
          <a:endParaRPr lang="sr-Latn-CS"/>
        </a:p>
      </dgm:t>
    </dgm:pt>
    <dgm:pt modelId="{24178DCD-F234-4143-A960-B670547BAB21}" type="sibTrans" cxnId="{761EB090-4683-4151-A835-5D9237EC737D}">
      <dgm:prSet/>
      <dgm:spPr/>
      <dgm:t>
        <a:bodyPr/>
        <a:lstStyle/>
        <a:p>
          <a:endParaRPr lang="sr-Latn-CS"/>
        </a:p>
      </dgm:t>
    </dgm:pt>
    <dgm:pt modelId="{4C7A483A-1090-4F23-ACE3-6D9145D17067}" type="pres">
      <dgm:prSet presAssocID="{D6A80F24-9D34-4108-BB07-D9A60E5B7DB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75D4DF2-83ED-4BF1-9648-44F4C01B78F7}" type="pres">
      <dgm:prSet presAssocID="{BE16DB74-22C4-4354-B051-979A036F6D82}" presName="parentLin" presStyleCnt="0"/>
      <dgm:spPr/>
    </dgm:pt>
    <dgm:pt modelId="{023F0BAF-E715-4F3E-BB29-62694E5DC2F4}" type="pres">
      <dgm:prSet presAssocID="{BE16DB74-22C4-4354-B051-979A036F6D82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F3B332B9-C346-4333-B5AD-A3336D7A9C34}" type="pres">
      <dgm:prSet presAssocID="{BE16DB74-22C4-4354-B051-979A036F6D82}" presName="parentText" presStyleLbl="node1" presStyleIdx="0" presStyleCnt="3" custScaleX="101418" custScaleY="249693" custLinFactNeighborX="4359" custLinFactNeighborY="2272">
        <dgm:presLayoutVars>
          <dgm:chMax val="0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D0ED269D-08AB-46DF-B8C2-8B415DDCB80C}" type="pres">
      <dgm:prSet presAssocID="{BE16DB74-22C4-4354-B051-979A036F6D82}" presName="negativeSpace" presStyleCnt="0"/>
      <dgm:spPr/>
    </dgm:pt>
    <dgm:pt modelId="{A738331E-AE51-4469-AEDD-12A36C8A5658}" type="pres">
      <dgm:prSet presAssocID="{BE16DB74-22C4-4354-B051-979A036F6D82}" presName="childText" presStyleLbl="conFgAcc1" presStyleIdx="0" presStyleCnt="3">
        <dgm:presLayoutVars>
          <dgm:bulletEnabled val="1"/>
        </dgm:presLayoutVars>
      </dgm:prSet>
      <dgm:spPr/>
    </dgm:pt>
    <dgm:pt modelId="{661BAEE3-70A9-4DE8-8F4B-EAEE5C372662}" type="pres">
      <dgm:prSet presAssocID="{21BDC9A9-8C0A-4122-A119-96CE80F0B5A6}" presName="spaceBetweenRectangles" presStyleCnt="0"/>
      <dgm:spPr/>
    </dgm:pt>
    <dgm:pt modelId="{36572449-66E7-4E40-BE36-96BB1B41CBF6}" type="pres">
      <dgm:prSet presAssocID="{CCDCA583-4756-465A-9CEB-DECAB200B2D5}" presName="parentLin" presStyleCnt="0"/>
      <dgm:spPr/>
    </dgm:pt>
    <dgm:pt modelId="{47470773-0AF3-4DB9-B410-89DE350A33D4}" type="pres">
      <dgm:prSet presAssocID="{CCDCA583-4756-465A-9CEB-DECAB200B2D5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482DB0D0-99D1-456F-899C-B1A01BF03BDF}" type="pres">
      <dgm:prSet presAssocID="{CCDCA583-4756-465A-9CEB-DECAB200B2D5}" presName="parentText" presStyleLbl="node1" presStyleIdx="1" presStyleCnt="3" custScaleY="233823">
        <dgm:presLayoutVars>
          <dgm:chMax val="0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D028F2C2-7984-4354-AA6E-BFA4AF5C2B8C}" type="pres">
      <dgm:prSet presAssocID="{CCDCA583-4756-465A-9CEB-DECAB200B2D5}" presName="negativeSpace" presStyleCnt="0"/>
      <dgm:spPr/>
    </dgm:pt>
    <dgm:pt modelId="{021E3709-9B15-4B3E-9DB9-00E323C1A426}" type="pres">
      <dgm:prSet presAssocID="{CCDCA583-4756-465A-9CEB-DECAB200B2D5}" presName="childText" presStyleLbl="conFgAcc1" presStyleIdx="1" presStyleCnt="3">
        <dgm:presLayoutVars>
          <dgm:bulletEnabled val="1"/>
        </dgm:presLayoutVars>
      </dgm:prSet>
      <dgm:spPr/>
    </dgm:pt>
    <dgm:pt modelId="{9951DEC9-4260-45E7-9374-75103002B438}" type="pres">
      <dgm:prSet presAssocID="{85AB3BBD-8D4D-4AFC-A597-C18441D11F40}" presName="spaceBetweenRectangles" presStyleCnt="0"/>
      <dgm:spPr/>
    </dgm:pt>
    <dgm:pt modelId="{C36D4071-24BB-48D1-AB88-1D2EB5633736}" type="pres">
      <dgm:prSet presAssocID="{367BEA7D-8B7D-475A-95DF-86F214D527E2}" presName="parentLin" presStyleCnt="0"/>
      <dgm:spPr/>
    </dgm:pt>
    <dgm:pt modelId="{B2CB782D-683F-44C2-A945-1C7681A0DFBC}" type="pres">
      <dgm:prSet presAssocID="{367BEA7D-8B7D-475A-95DF-86F214D527E2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EF8DDA02-2F88-4688-B337-02922932CA87}" type="pres">
      <dgm:prSet presAssocID="{367BEA7D-8B7D-475A-95DF-86F214D527E2}" presName="parentText" presStyleLbl="node1" presStyleIdx="2" presStyleCnt="3" custScaleY="30439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628755-B491-4157-93B7-647909B2E864}" type="pres">
      <dgm:prSet presAssocID="{367BEA7D-8B7D-475A-95DF-86F214D527E2}" presName="negativeSpace" presStyleCnt="0"/>
      <dgm:spPr/>
    </dgm:pt>
    <dgm:pt modelId="{E1531145-D48E-48B3-978B-40729C18DD87}" type="pres">
      <dgm:prSet presAssocID="{367BEA7D-8B7D-475A-95DF-86F214D527E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61EB090-4683-4151-A835-5D9237EC737D}" srcId="{D6A80F24-9D34-4108-BB07-D9A60E5B7DB7}" destId="{367BEA7D-8B7D-475A-95DF-86F214D527E2}" srcOrd="2" destOrd="0" parTransId="{329A81F0-1B84-4D66-920D-B25519767B92}" sibTransId="{24178DCD-F234-4143-A960-B670547BAB21}"/>
    <dgm:cxn modelId="{4396D369-FF9D-4E2C-88F1-F68E3380910D}" type="presOf" srcId="{CCDCA583-4756-465A-9CEB-DECAB200B2D5}" destId="{482DB0D0-99D1-456F-899C-B1A01BF03BDF}" srcOrd="1" destOrd="0" presId="urn:microsoft.com/office/officeart/2005/8/layout/list1"/>
    <dgm:cxn modelId="{6466BAD3-56C9-4F31-A6F2-90218AC8F26D}" type="presOf" srcId="{367BEA7D-8B7D-475A-95DF-86F214D527E2}" destId="{B2CB782D-683F-44C2-A945-1C7681A0DFBC}" srcOrd="0" destOrd="0" presId="urn:microsoft.com/office/officeart/2005/8/layout/list1"/>
    <dgm:cxn modelId="{5BEEA8A3-D8B6-438C-9C9F-041AD06A864C}" srcId="{D6A80F24-9D34-4108-BB07-D9A60E5B7DB7}" destId="{BE16DB74-22C4-4354-B051-979A036F6D82}" srcOrd="0" destOrd="0" parTransId="{85751DAA-D4D2-4FC4-A7E2-8EEFB289292F}" sibTransId="{21BDC9A9-8C0A-4122-A119-96CE80F0B5A6}"/>
    <dgm:cxn modelId="{0B79B43E-D7C9-447E-95CD-CB06AB4FF999}" type="presOf" srcId="{CCDCA583-4756-465A-9CEB-DECAB200B2D5}" destId="{47470773-0AF3-4DB9-B410-89DE350A33D4}" srcOrd="0" destOrd="0" presId="urn:microsoft.com/office/officeart/2005/8/layout/list1"/>
    <dgm:cxn modelId="{DDC6631C-794C-4B3D-A51E-30239364D172}" type="presOf" srcId="{367BEA7D-8B7D-475A-95DF-86F214D527E2}" destId="{EF8DDA02-2F88-4688-B337-02922932CA87}" srcOrd="1" destOrd="0" presId="urn:microsoft.com/office/officeart/2005/8/layout/list1"/>
    <dgm:cxn modelId="{9DEABCA2-A846-48CC-A94E-81083D903B72}" type="presOf" srcId="{BE16DB74-22C4-4354-B051-979A036F6D82}" destId="{023F0BAF-E715-4F3E-BB29-62694E5DC2F4}" srcOrd="0" destOrd="0" presId="urn:microsoft.com/office/officeart/2005/8/layout/list1"/>
    <dgm:cxn modelId="{266091EE-28B3-4F0F-9A29-F8DEF036A4BD}" type="presOf" srcId="{D6A80F24-9D34-4108-BB07-D9A60E5B7DB7}" destId="{4C7A483A-1090-4F23-ACE3-6D9145D17067}" srcOrd="0" destOrd="0" presId="urn:microsoft.com/office/officeart/2005/8/layout/list1"/>
    <dgm:cxn modelId="{2CA687D1-2D54-4DD5-B832-34F34E197E9A}" srcId="{D6A80F24-9D34-4108-BB07-D9A60E5B7DB7}" destId="{CCDCA583-4756-465A-9CEB-DECAB200B2D5}" srcOrd="1" destOrd="0" parTransId="{2C8F0597-747C-4141-A19D-FDC176529995}" sibTransId="{85AB3BBD-8D4D-4AFC-A597-C18441D11F40}"/>
    <dgm:cxn modelId="{AA31D728-7EF1-4859-A401-61B4D434EA40}" type="presOf" srcId="{BE16DB74-22C4-4354-B051-979A036F6D82}" destId="{F3B332B9-C346-4333-B5AD-A3336D7A9C34}" srcOrd="1" destOrd="0" presId="urn:microsoft.com/office/officeart/2005/8/layout/list1"/>
    <dgm:cxn modelId="{F03EC362-92D7-4EA0-BC5B-4E4AA5014D7A}" type="presParOf" srcId="{4C7A483A-1090-4F23-ACE3-6D9145D17067}" destId="{275D4DF2-83ED-4BF1-9648-44F4C01B78F7}" srcOrd="0" destOrd="0" presId="urn:microsoft.com/office/officeart/2005/8/layout/list1"/>
    <dgm:cxn modelId="{775DD4B8-AA49-455F-9F36-5DD608152B9B}" type="presParOf" srcId="{275D4DF2-83ED-4BF1-9648-44F4C01B78F7}" destId="{023F0BAF-E715-4F3E-BB29-62694E5DC2F4}" srcOrd="0" destOrd="0" presId="urn:microsoft.com/office/officeart/2005/8/layout/list1"/>
    <dgm:cxn modelId="{48673BFA-4691-4EBE-8EE5-D30A2F5165A3}" type="presParOf" srcId="{275D4DF2-83ED-4BF1-9648-44F4C01B78F7}" destId="{F3B332B9-C346-4333-B5AD-A3336D7A9C34}" srcOrd="1" destOrd="0" presId="urn:microsoft.com/office/officeart/2005/8/layout/list1"/>
    <dgm:cxn modelId="{917AC311-5A39-4C1D-8E55-A1CD87CFACD2}" type="presParOf" srcId="{4C7A483A-1090-4F23-ACE3-6D9145D17067}" destId="{D0ED269D-08AB-46DF-B8C2-8B415DDCB80C}" srcOrd="1" destOrd="0" presId="urn:microsoft.com/office/officeart/2005/8/layout/list1"/>
    <dgm:cxn modelId="{BE6822B9-2018-42D6-A48F-FA7876231CB1}" type="presParOf" srcId="{4C7A483A-1090-4F23-ACE3-6D9145D17067}" destId="{A738331E-AE51-4469-AEDD-12A36C8A5658}" srcOrd="2" destOrd="0" presId="urn:microsoft.com/office/officeart/2005/8/layout/list1"/>
    <dgm:cxn modelId="{FC550FB4-96AD-49B9-AFEF-E28DDB5FD493}" type="presParOf" srcId="{4C7A483A-1090-4F23-ACE3-6D9145D17067}" destId="{661BAEE3-70A9-4DE8-8F4B-EAEE5C372662}" srcOrd="3" destOrd="0" presId="urn:microsoft.com/office/officeart/2005/8/layout/list1"/>
    <dgm:cxn modelId="{F68EAD6F-3C15-4B98-9399-586CF53D6725}" type="presParOf" srcId="{4C7A483A-1090-4F23-ACE3-6D9145D17067}" destId="{36572449-66E7-4E40-BE36-96BB1B41CBF6}" srcOrd="4" destOrd="0" presId="urn:microsoft.com/office/officeart/2005/8/layout/list1"/>
    <dgm:cxn modelId="{FCFF65B2-BB04-4D36-9B3A-721A3A8360F3}" type="presParOf" srcId="{36572449-66E7-4E40-BE36-96BB1B41CBF6}" destId="{47470773-0AF3-4DB9-B410-89DE350A33D4}" srcOrd="0" destOrd="0" presId="urn:microsoft.com/office/officeart/2005/8/layout/list1"/>
    <dgm:cxn modelId="{9FB5DC72-184C-4FA6-9490-1729270A753D}" type="presParOf" srcId="{36572449-66E7-4E40-BE36-96BB1B41CBF6}" destId="{482DB0D0-99D1-456F-899C-B1A01BF03BDF}" srcOrd="1" destOrd="0" presId="urn:microsoft.com/office/officeart/2005/8/layout/list1"/>
    <dgm:cxn modelId="{75AF00F8-C5B0-4500-AC67-2266DB11A8B8}" type="presParOf" srcId="{4C7A483A-1090-4F23-ACE3-6D9145D17067}" destId="{D028F2C2-7984-4354-AA6E-BFA4AF5C2B8C}" srcOrd="5" destOrd="0" presId="urn:microsoft.com/office/officeart/2005/8/layout/list1"/>
    <dgm:cxn modelId="{35171D90-7FC5-445C-8079-98E3F49B921B}" type="presParOf" srcId="{4C7A483A-1090-4F23-ACE3-6D9145D17067}" destId="{021E3709-9B15-4B3E-9DB9-00E323C1A426}" srcOrd="6" destOrd="0" presId="urn:microsoft.com/office/officeart/2005/8/layout/list1"/>
    <dgm:cxn modelId="{31C717E8-D415-4A57-A6C9-B4F4E3A9BA20}" type="presParOf" srcId="{4C7A483A-1090-4F23-ACE3-6D9145D17067}" destId="{9951DEC9-4260-45E7-9374-75103002B438}" srcOrd="7" destOrd="0" presId="urn:microsoft.com/office/officeart/2005/8/layout/list1"/>
    <dgm:cxn modelId="{36940F03-D629-4E06-80DD-1BEA02478F6E}" type="presParOf" srcId="{4C7A483A-1090-4F23-ACE3-6D9145D17067}" destId="{C36D4071-24BB-48D1-AB88-1D2EB5633736}" srcOrd="8" destOrd="0" presId="urn:microsoft.com/office/officeart/2005/8/layout/list1"/>
    <dgm:cxn modelId="{67268565-8085-4097-A510-B29A6312EFC8}" type="presParOf" srcId="{C36D4071-24BB-48D1-AB88-1D2EB5633736}" destId="{B2CB782D-683F-44C2-A945-1C7681A0DFBC}" srcOrd="0" destOrd="0" presId="urn:microsoft.com/office/officeart/2005/8/layout/list1"/>
    <dgm:cxn modelId="{AA887491-8BA0-4D41-A59D-BA9695E2FB33}" type="presParOf" srcId="{C36D4071-24BB-48D1-AB88-1D2EB5633736}" destId="{EF8DDA02-2F88-4688-B337-02922932CA87}" srcOrd="1" destOrd="0" presId="urn:microsoft.com/office/officeart/2005/8/layout/list1"/>
    <dgm:cxn modelId="{2B4B3F8D-B25A-42CB-9F6F-EA66CCBCA974}" type="presParOf" srcId="{4C7A483A-1090-4F23-ACE3-6D9145D17067}" destId="{06628755-B491-4157-93B7-647909B2E864}" srcOrd="9" destOrd="0" presId="urn:microsoft.com/office/officeart/2005/8/layout/list1"/>
    <dgm:cxn modelId="{441F2CC9-8E74-464E-A041-0DABC6702DA3}" type="presParOf" srcId="{4C7A483A-1090-4F23-ACE3-6D9145D17067}" destId="{E1531145-D48E-48B3-978B-40729C18DD8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C9C44D7-88E1-4258-9F20-8BE951D501AB}" type="doc">
      <dgm:prSet loTypeId="urn:microsoft.com/office/officeart/2005/8/layout/vList6" loCatId="list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sr-Latn-CS"/>
        </a:p>
      </dgm:t>
    </dgm:pt>
    <dgm:pt modelId="{B6E0FB3B-1383-4D36-8173-672F24D365C9}">
      <dgm:prSet phldrT="[Text]"/>
      <dgm:spPr/>
      <dgm:t>
        <a:bodyPr/>
        <a:lstStyle/>
        <a:p>
          <a:r>
            <a:rPr lang="sr-Cyrl-CS" dirty="0" smtClean="0"/>
            <a:t>подразумева</a:t>
          </a:r>
          <a:endParaRPr lang="sr-Latn-CS" dirty="0"/>
        </a:p>
      </dgm:t>
    </dgm:pt>
    <dgm:pt modelId="{FCBD0776-5D2C-4468-837D-B32821296ADF}" type="parTrans" cxnId="{E36F8790-5446-4336-8A30-9D31FDA87040}">
      <dgm:prSet/>
      <dgm:spPr/>
      <dgm:t>
        <a:bodyPr/>
        <a:lstStyle/>
        <a:p>
          <a:endParaRPr lang="sr-Latn-CS"/>
        </a:p>
      </dgm:t>
    </dgm:pt>
    <dgm:pt modelId="{829DA0E8-510E-49B6-AB63-F6052E534B2A}" type="sibTrans" cxnId="{E36F8790-5446-4336-8A30-9D31FDA87040}">
      <dgm:prSet/>
      <dgm:spPr/>
      <dgm:t>
        <a:bodyPr/>
        <a:lstStyle/>
        <a:p>
          <a:endParaRPr lang="sr-Latn-CS"/>
        </a:p>
      </dgm:t>
    </dgm:pt>
    <dgm:pt modelId="{CA760A60-FE01-4774-9274-6E325ECED282}">
      <dgm:prSet phldrT="[Text]"/>
      <dgm:spPr/>
      <dgm:t>
        <a:bodyPr/>
        <a:lstStyle/>
        <a:p>
          <a:r>
            <a:rPr lang="sr-Cyrl-CS" dirty="0" smtClean="0"/>
            <a:t>Процес развијања способности које захтева живот у 21. веку, а не учење аутоматизованог и специјализованог градива из области појединих предмета.</a:t>
          </a:r>
          <a:endParaRPr lang="sr-Latn-CS" dirty="0"/>
        </a:p>
      </dgm:t>
    </dgm:pt>
    <dgm:pt modelId="{1E4DCF09-4AF2-447F-BF61-49EF0FBB28B2}" type="parTrans" cxnId="{58BE3E8A-5E5B-471D-A184-4AD49EA94FB4}">
      <dgm:prSet/>
      <dgm:spPr/>
      <dgm:t>
        <a:bodyPr/>
        <a:lstStyle/>
        <a:p>
          <a:endParaRPr lang="sr-Latn-CS"/>
        </a:p>
      </dgm:t>
    </dgm:pt>
    <dgm:pt modelId="{9372B88C-2365-46EA-983F-53B593F511F5}" type="sibTrans" cxnId="{58BE3E8A-5E5B-471D-A184-4AD49EA94FB4}">
      <dgm:prSet/>
      <dgm:spPr/>
      <dgm:t>
        <a:bodyPr/>
        <a:lstStyle/>
        <a:p>
          <a:endParaRPr lang="sr-Latn-CS"/>
        </a:p>
      </dgm:t>
    </dgm:pt>
    <dgm:pt modelId="{E70B7B86-CBB4-43E1-9615-6237B5A2FE4B}">
      <dgm:prSet phldrT="[Text]"/>
      <dgm:spPr/>
      <dgm:t>
        <a:bodyPr/>
        <a:lstStyle/>
        <a:p>
          <a:r>
            <a:rPr lang="sr-Cyrl-CS" dirty="0" smtClean="0"/>
            <a:t>омогућава</a:t>
          </a:r>
          <a:endParaRPr lang="sr-Latn-CS" dirty="0"/>
        </a:p>
      </dgm:t>
    </dgm:pt>
    <dgm:pt modelId="{BE79242A-A8D5-470B-934E-68F92FD157C2}" type="parTrans" cxnId="{192D9A24-3C31-4531-BB9C-F5A755CB2280}">
      <dgm:prSet/>
      <dgm:spPr/>
      <dgm:t>
        <a:bodyPr/>
        <a:lstStyle/>
        <a:p>
          <a:endParaRPr lang="sr-Latn-CS"/>
        </a:p>
      </dgm:t>
    </dgm:pt>
    <dgm:pt modelId="{EC7765C5-8DA1-46D3-9C3F-273968AC8529}" type="sibTrans" cxnId="{192D9A24-3C31-4531-BB9C-F5A755CB2280}">
      <dgm:prSet/>
      <dgm:spPr/>
      <dgm:t>
        <a:bodyPr/>
        <a:lstStyle/>
        <a:p>
          <a:endParaRPr lang="sr-Latn-CS"/>
        </a:p>
      </dgm:t>
    </dgm:pt>
    <dgm:pt modelId="{94891D4F-47F3-41E5-A531-CF8523EB1035}">
      <dgm:prSet phldrT="[Text]"/>
      <dgm:spPr/>
      <dgm:t>
        <a:bodyPr/>
        <a:lstStyle/>
        <a:p>
          <a:r>
            <a:rPr lang="sr-Cyrl-CS" dirty="0" smtClean="0"/>
            <a:t>Комбиновање предмета</a:t>
          </a:r>
          <a:endParaRPr lang="sr-Latn-CS" dirty="0"/>
        </a:p>
      </dgm:t>
    </dgm:pt>
    <dgm:pt modelId="{46C76D45-E543-49FF-B700-065BABE67E70}" type="parTrans" cxnId="{A283E4EF-55FB-4AF3-B09E-D777D78BA95C}">
      <dgm:prSet/>
      <dgm:spPr/>
      <dgm:t>
        <a:bodyPr/>
        <a:lstStyle/>
        <a:p>
          <a:endParaRPr lang="sr-Latn-CS"/>
        </a:p>
      </dgm:t>
    </dgm:pt>
    <dgm:pt modelId="{27B8380A-4349-4A1F-8FC0-8F31EF6BF123}" type="sibTrans" cxnId="{A283E4EF-55FB-4AF3-B09E-D777D78BA95C}">
      <dgm:prSet/>
      <dgm:spPr/>
      <dgm:t>
        <a:bodyPr/>
        <a:lstStyle/>
        <a:p>
          <a:endParaRPr lang="sr-Latn-CS"/>
        </a:p>
      </dgm:t>
    </dgm:pt>
    <dgm:pt modelId="{E01CE3E0-7658-4E98-8A0E-263A44A5781C}">
      <dgm:prSet phldrT="[Text]"/>
      <dgm:spPr/>
      <dgm:t>
        <a:bodyPr/>
        <a:lstStyle/>
        <a:p>
          <a:r>
            <a:rPr lang="sr-Cyrl-CS" dirty="0" smtClean="0"/>
            <a:t>Рад на пројектима</a:t>
          </a:r>
          <a:endParaRPr lang="sr-Latn-CS" dirty="0"/>
        </a:p>
      </dgm:t>
    </dgm:pt>
    <dgm:pt modelId="{1AD2C68B-05E4-421B-96BA-D1994F881A21}" type="parTrans" cxnId="{E9F76C29-1360-46F3-999B-191D5C1EDE21}">
      <dgm:prSet/>
      <dgm:spPr/>
      <dgm:t>
        <a:bodyPr/>
        <a:lstStyle/>
        <a:p>
          <a:endParaRPr lang="sr-Latn-CS"/>
        </a:p>
      </dgm:t>
    </dgm:pt>
    <dgm:pt modelId="{E60D839D-F0B5-4874-9428-C087FAD421A3}" type="sibTrans" cxnId="{E9F76C29-1360-46F3-999B-191D5C1EDE21}">
      <dgm:prSet/>
      <dgm:spPr/>
      <dgm:t>
        <a:bodyPr/>
        <a:lstStyle/>
        <a:p>
          <a:endParaRPr lang="sr-Latn-CS"/>
        </a:p>
      </dgm:t>
    </dgm:pt>
    <dgm:pt modelId="{5BB985EB-AE65-44B6-A4DE-6672976FCCA3}">
      <dgm:prSet phldrT="[Text]"/>
      <dgm:spPr/>
      <dgm:t>
        <a:bodyPr/>
        <a:lstStyle/>
        <a:p>
          <a:r>
            <a:rPr lang="sr-Cyrl-CS" dirty="0" smtClean="0"/>
            <a:t>Изворима знања изван уџбеника</a:t>
          </a:r>
          <a:endParaRPr lang="sr-Latn-CS" dirty="0"/>
        </a:p>
      </dgm:t>
    </dgm:pt>
    <dgm:pt modelId="{3018300A-F69A-45BA-BECA-D84AB786DC0F}" type="parTrans" cxnId="{128F6779-6179-4623-9A7E-9423BC420303}">
      <dgm:prSet/>
      <dgm:spPr/>
    </dgm:pt>
    <dgm:pt modelId="{24184CD2-D350-4230-B7FD-B4C441F15E4D}" type="sibTrans" cxnId="{128F6779-6179-4623-9A7E-9423BC420303}">
      <dgm:prSet/>
      <dgm:spPr/>
    </dgm:pt>
    <dgm:pt modelId="{9B7BF94E-7467-4A40-A342-9ACFC33DC2B0}">
      <dgm:prSet phldrT="[Text]"/>
      <dgm:spPr/>
      <dgm:t>
        <a:bodyPr/>
        <a:lstStyle/>
        <a:p>
          <a:r>
            <a:rPr lang="sr-Cyrl-CS" dirty="0" smtClean="0"/>
            <a:t>Међупојмовним односима</a:t>
          </a:r>
          <a:endParaRPr lang="sr-Latn-CS" dirty="0"/>
        </a:p>
      </dgm:t>
    </dgm:pt>
    <dgm:pt modelId="{471B86C7-AB5E-4CD8-9DC1-D12B49F6920A}" type="parTrans" cxnId="{B8B48299-4492-45F1-ACD6-55271EA6C220}">
      <dgm:prSet/>
      <dgm:spPr/>
    </dgm:pt>
    <dgm:pt modelId="{5685A7C2-C55D-4FBE-89F5-FC7FEB33C5BA}" type="sibTrans" cxnId="{B8B48299-4492-45F1-ACD6-55271EA6C220}">
      <dgm:prSet/>
      <dgm:spPr/>
    </dgm:pt>
    <dgm:pt modelId="{8B8E793B-775F-4538-BF20-5A5B367CBD9A}">
      <dgm:prSet phldrT="[Text]"/>
      <dgm:spPr/>
      <dgm:t>
        <a:bodyPr/>
        <a:lstStyle/>
        <a:p>
          <a:r>
            <a:rPr lang="sr-Cyrl-CS" dirty="0" smtClean="0"/>
            <a:t>Флексибилном распореду часова</a:t>
          </a:r>
          <a:endParaRPr lang="sr-Latn-CS" dirty="0"/>
        </a:p>
      </dgm:t>
    </dgm:pt>
    <dgm:pt modelId="{2C3AFB09-E842-4D36-ACF7-5D23A14BAA72}" type="parTrans" cxnId="{608E6B3E-6FA2-485D-9D42-445F1AFDE880}">
      <dgm:prSet/>
      <dgm:spPr/>
    </dgm:pt>
    <dgm:pt modelId="{FEC56A10-8165-405B-AD27-DB7809656AF2}" type="sibTrans" cxnId="{608E6B3E-6FA2-485D-9D42-445F1AFDE880}">
      <dgm:prSet/>
      <dgm:spPr/>
    </dgm:pt>
    <dgm:pt modelId="{383C5570-A783-44CA-92AB-EDD98DDD9C64}" type="pres">
      <dgm:prSet presAssocID="{EC9C44D7-88E1-4258-9F20-8BE951D501AB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DA14D32-F9F8-4C03-A831-F4D8C5F0E98F}" type="pres">
      <dgm:prSet presAssocID="{B6E0FB3B-1383-4D36-8173-672F24D365C9}" presName="linNode" presStyleCnt="0"/>
      <dgm:spPr/>
    </dgm:pt>
    <dgm:pt modelId="{B3FBD231-0910-4396-BC06-1667EAFBD3E5}" type="pres">
      <dgm:prSet presAssocID="{B6E0FB3B-1383-4D36-8173-672F24D365C9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497ED6-DAD1-44E3-8A96-64D162ED1C0D}" type="pres">
      <dgm:prSet presAssocID="{B6E0FB3B-1383-4D36-8173-672F24D365C9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D0F2E33B-F3EC-425F-9CA7-1B1DC6106296}" type="pres">
      <dgm:prSet presAssocID="{829DA0E8-510E-49B6-AB63-F6052E534B2A}" presName="spacing" presStyleCnt="0"/>
      <dgm:spPr/>
    </dgm:pt>
    <dgm:pt modelId="{06C2D327-1D7F-48C6-9577-726239C1FEAD}" type="pres">
      <dgm:prSet presAssocID="{E70B7B86-CBB4-43E1-9615-6237B5A2FE4B}" presName="linNode" presStyleCnt="0"/>
      <dgm:spPr/>
    </dgm:pt>
    <dgm:pt modelId="{5EDF23EA-5B0B-465A-969E-81D82C51B0A4}" type="pres">
      <dgm:prSet presAssocID="{E70B7B86-CBB4-43E1-9615-6237B5A2FE4B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00728E-1F1E-41FF-A72F-927794A9C70E}" type="pres">
      <dgm:prSet presAssocID="{E70B7B86-CBB4-43E1-9615-6237B5A2FE4B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AF96946-8040-4B97-BD03-EA80AA522B93}" type="presOf" srcId="{CA760A60-FE01-4774-9274-6E325ECED282}" destId="{1C497ED6-DAD1-44E3-8A96-64D162ED1C0D}" srcOrd="0" destOrd="0" presId="urn:microsoft.com/office/officeart/2005/8/layout/vList6"/>
    <dgm:cxn modelId="{038F3364-9BF8-4AD0-8CEA-3D867C49E966}" type="presOf" srcId="{5BB985EB-AE65-44B6-A4DE-6672976FCCA3}" destId="{EB00728E-1F1E-41FF-A72F-927794A9C70E}" srcOrd="0" destOrd="2" presId="urn:microsoft.com/office/officeart/2005/8/layout/vList6"/>
    <dgm:cxn modelId="{128F6779-6179-4623-9A7E-9423BC420303}" srcId="{E70B7B86-CBB4-43E1-9615-6237B5A2FE4B}" destId="{5BB985EB-AE65-44B6-A4DE-6672976FCCA3}" srcOrd="2" destOrd="0" parTransId="{3018300A-F69A-45BA-BECA-D84AB786DC0F}" sibTransId="{24184CD2-D350-4230-B7FD-B4C441F15E4D}"/>
    <dgm:cxn modelId="{C49E3D0C-C7D9-4EC3-96BE-EB4DEF247456}" type="presOf" srcId="{8B8E793B-775F-4538-BF20-5A5B367CBD9A}" destId="{EB00728E-1F1E-41FF-A72F-927794A9C70E}" srcOrd="0" destOrd="4" presId="urn:microsoft.com/office/officeart/2005/8/layout/vList6"/>
    <dgm:cxn modelId="{06579F10-509A-4897-A7CD-FE2D6F69D194}" type="presOf" srcId="{E01CE3E0-7658-4E98-8A0E-263A44A5781C}" destId="{EB00728E-1F1E-41FF-A72F-927794A9C70E}" srcOrd="0" destOrd="1" presId="urn:microsoft.com/office/officeart/2005/8/layout/vList6"/>
    <dgm:cxn modelId="{608E6B3E-6FA2-485D-9D42-445F1AFDE880}" srcId="{E70B7B86-CBB4-43E1-9615-6237B5A2FE4B}" destId="{8B8E793B-775F-4538-BF20-5A5B367CBD9A}" srcOrd="4" destOrd="0" parTransId="{2C3AFB09-E842-4D36-ACF7-5D23A14BAA72}" sibTransId="{FEC56A10-8165-405B-AD27-DB7809656AF2}"/>
    <dgm:cxn modelId="{4DB5544F-621B-4069-8DBE-5F1809C79579}" type="presOf" srcId="{B6E0FB3B-1383-4D36-8173-672F24D365C9}" destId="{B3FBD231-0910-4396-BC06-1667EAFBD3E5}" srcOrd="0" destOrd="0" presId="urn:microsoft.com/office/officeart/2005/8/layout/vList6"/>
    <dgm:cxn modelId="{E9F76C29-1360-46F3-999B-191D5C1EDE21}" srcId="{E70B7B86-CBB4-43E1-9615-6237B5A2FE4B}" destId="{E01CE3E0-7658-4E98-8A0E-263A44A5781C}" srcOrd="1" destOrd="0" parTransId="{1AD2C68B-05E4-421B-96BA-D1994F881A21}" sibTransId="{E60D839D-F0B5-4874-9428-C087FAD421A3}"/>
    <dgm:cxn modelId="{58BE3E8A-5E5B-471D-A184-4AD49EA94FB4}" srcId="{B6E0FB3B-1383-4D36-8173-672F24D365C9}" destId="{CA760A60-FE01-4774-9274-6E325ECED282}" srcOrd="0" destOrd="0" parTransId="{1E4DCF09-4AF2-447F-BF61-49EF0FBB28B2}" sibTransId="{9372B88C-2365-46EA-983F-53B593F511F5}"/>
    <dgm:cxn modelId="{A283E4EF-55FB-4AF3-B09E-D777D78BA95C}" srcId="{E70B7B86-CBB4-43E1-9615-6237B5A2FE4B}" destId="{94891D4F-47F3-41E5-A531-CF8523EB1035}" srcOrd="0" destOrd="0" parTransId="{46C76D45-E543-49FF-B700-065BABE67E70}" sibTransId="{27B8380A-4349-4A1F-8FC0-8F31EF6BF123}"/>
    <dgm:cxn modelId="{52FC243D-4356-4F05-A255-615BA22F4404}" type="presOf" srcId="{9B7BF94E-7467-4A40-A342-9ACFC33DC2B0}" destId="{EB00728E-1F1E-41FF-A72F-927794A9C70E}" srcOrd="0" destOrd="3" presId="urn:microsoft.com/office/officeart/2005/8/layout/vList6"/>
    <dgm:cxn modelId="{192D9A24-3C31-4531-BB9C-F5A755CB2280}" srcId="{EC9C44D7-88E1-4258-9F20-8BE951D501AB}" destId="{E70B7B86-CBB4-43E1-9615-6237B5A2FE4B}" srcOrd="1" destOrd="0" parTransId="{BE79242A-A8D5-470B-934E-68F92FD157C2}" sibTransId="{EC7765C5-8DA1-46D3-9C3F-273968AC8529}"/>
    <dgm:cxn modelId="{7A9FF365-D36A-4246-B66A-949B0A006DFC}" type="presOf" srcId="{94891D4F-47F3-41E5-A531-CF8523EB1035}" destId="{EB00728E-1F1E-41FF-A72F-927794A9C70E}" srcOrd="0" destOrd="0" presId="urn:microsoft.com/office/officeart/2005/8/layout/vList6"/>
    <dgm:cxn modelId="{D17FE23F-6332-4D0E-BC0A-7BB74C12AD48}" type="presOf" srcId="{EC9C44D7-88E1-4258-9F20-8BE951D501AB}" destId="{383C5570-A783-44CA-92AB-EDD98DDD9C64}" srcOrd="0" destOrd="0" presId="urn:microsoft.com/office/officeart/2005/8/layout/vList6"/>
    <dgm:cxn modelId="{71DFCF0A-3415-40CD-AA53-2148E0ED5B53}" type="presOf" srcId="{E70B7B86-CBB4-43E1-9615-6237B5A2FE4B}" destId="{5EDF23EA-5B0B-465A-969E-81D82C51B0A4}" srcOrd="0" destOrd="0" presId="urn:microsoft.com/office/officeart/2005/8/layout/vList6"/>
    <dgm:cxn modelId="{B8B48299-4492-45F1-ACD6-55271EA6C220}" srcId="{E70B7B86-CBB4-43E1-9615-6237B5A2FE4B}" destId="{9B7BF94E-7467-4A40-A342-9ACFC33DC2B0}" srcOrd="3" destOrd="0" parTransId="{471B86C7-AB5E-4CD8-9DC1-D12B49F6920A}" sibTransId="{5685A7C2-C55D-4FBE-89F5-FC7FEB33C5BA}"/>
    <dgm:cxn modelId="{E36F8790-5446-4336-8A30-9D31FDA87040}" srcId="{EC9C44D7-88E1-4258-9F20-8BE951D501AB}" destId="{B6E0FB3B-1383-4D36-8173-672F24D365C9}" srcOrd="0" destOrd="0" parTransId="{FCBD0776-5D2C-4468-837D-B32821296ADF}" sibTransId="{829DA0E8-510E-49B6-AB63-F6052E534B2A}"/>
    <dgm:cxn modelId="{C21A2316-66AB-4D2C-BFA5-736534BB9ED4}" type="presParOf" srcId="{383C5570-A783-44CA-92AB-EDD98DDD9C64}" destId="{3DA14D32-F9F8-4C03-A831-F4D8C5F0E98F}" srcOrd="0" destOrd="0" presId="urn:microsoft.com/office/officeart/2005/8/layout/vList6"/>
    <dgm:cxn modelId="{CFEE4580-6CEF-4FD8-869A-9007A9870D02}" type="presParOf" srcId="{3DA14D32-F9F8-4C03-A831-F4D8C5F0E98F}" destId="{B3FBD231-0910-4396-BC06-1667EAFBD3E5}" srcOrd="0" destOrd="0" presId="urn:microsoft.com/office/officeart/2005/8/layout/vList6"/>
    <dgm:cxn modelId="{9D0BA87F-270E-4E41-ABD4-4F567E704190}" type="presParOf" srcId="{3DA14D32-F9F8-4C03-A831-F4D8C5F0E98F}" destId="{1C497ED6-DAD1-44E3-8A96-64D162ED1C0D}" srcOrd="1" destOrd="0" presId="urn:microsoft.com/office/officeart/2005/8/layout/vList6"/>
    <dgm:cxn modelId="{0D329DAB-7219-4094-9C9E-85BBD3BDEDAA}" type="presParOf" srcId="{383C5570-A783-44CA-92AB-EDD98DDD9C64}" destId="{D0F2E33B-F3EC-425F-9CA7-1B1DC6106296}" srcOrd="1" destOrd="0" presId="urn:microsoft.com/office/officeart/2005/8/layout/vList6"/>
    <dgm:cxn modelId="{6CD72396-F21E-44B1-921C-B2E5B00649A6}" type="presParOf" srcId="{383C5570-A783-44CA-92AB-EDD98DDD9C64}" destId="{06C2D327-1D7F-48C6-9577-726239C1FEAD}" srcOrd="2" destOrd="0" presId="urn:microsoft.com/office/officeart/2005/8/layout/vList6"/>
    <dgm:cxn modelId="{F3C48FFB-778D-4355-B2F5-8A0C43812E7C}" type="presParOf" srcId="{06C2D327-1D7F-48C6-9577-726239C1FEAD}" destId="{5EDF23EA-5B0B-465A-969E-81D82C51B0A4}" srcOrd="0" destOrd="0" presId="urn:microsoft.com/office/officeart/2005/8/layout/vList6"/>
    <dgm:cxn modelId="{F6126B7A-4DAF-4394-AA42-65FF56C365A5}" type="presParOf" srcId="{06C2D327-1D7F-48C6-9577-726239C1FEAD}" destId="{EB00728E-1F1E-41FF-A72F-927794A9C70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73CAEAF-591C-40B6-BA76-EE681B9486B7}" type="doc">
      <dgm:prSet loTypeId="urn:microsoft.com/office/officeart/2005/8/layout/hList1" loCatId="list" qsTypeId="urn:microsoft.com/office/officeart/2005/8/quickstyle/simple1" qsCatId="simple" csTypeId="urn:microsoft.com/office/officeart/2005/8/colors/colorful1#4" csCatId="colorful" phldr="1"/>
      <dgm:spPr/>
      <dgm:t>
        <a:bodyPr/>
        <a:lstStyle/>
        <a:p>
          <a:endParaRPr lang="sr-Latn-CS"/>
        </a:p>
      </dgm:t>
    </dgm:pt>
    <dgm:pt modelId="{FDF915CA-3A46-48BE-BE50-01E3B2C2820A}">
      <dgm:prSet phldrT="[Text]" custT="1"/>
      <dgm:spPr/>
      <dgm:t>
        <a:bodyPr/>
        <a:lstStyle/>
        <a:p>
          <a:r>
            <a:rPr lang="sr-Cyrl-CS" sz="2400" dirty="0" smtClean="0"/>
            <a:t>Интегративни процес у науци </a:t>
          </a:r>
          <a:endParaRPr lang="sr-Latn-CS" sz="2400" dirty="0"/>
        </a:p>
      </dgm:t>
    </dgm:pt>
    <dgm:pt modelId="{C906DAAA-5420-4D51-A168-EE50B45A484D}" type="parTrans" cxnId="{9E73075B-038C-429A-B94E-51F263C4733F}">
      <dgm:prSet/>
      <dgm:spPr/>
      <dgm:t>
        <a:bodyPr/>
        <a:lstStyle/>
        <a:p>
          <a:endParaRPr lang="sr-Latn-CS"/>
        </a:p>
      </dgm:t>
    </dgm:pt>
    <dgm:pt modelId="{BF72BF41-5F6E-4172-9D87-36D6906EB6D3}" type="sibTrans" cxnId="{9E73075B-038C-429A-B94E-51F263C4733F}">
      <dgm:prSet/>
      <dgm:spPr/>
      <dgm:t>
        <a:bodyPr/>
        <a:lstStyle/>
        <a:p>
          <a:endParaRPr lang="sr-Latn-CS"/>
        </a:p>
      </dgm:t>
    </dgm:pt>
    <dgm:pt modelId="{49ADB7CC-2CFE-4C17-AF91-0F3880679B47}">
      <dgm:prSet phldrT="[Text]" custT="1"/>
      <dgm:spPr/>
      <dgm:t>
        <a:bodyPr/>
        <a:lstStyle/>
        <a:p>
          <a:r>
            <a:rPr lang="sr-Cyrl-CS" sz="2000" b="0" dirty="0" smtClean="0"/>
            <a:t>успостављање веза између различитих научних дисциплина</a:t>
          </a:r>
          <a:endParaRPr lang="sr-Latn-CS" sz="2000" dirty="0"/>
        </a:p>
      </dgm:t>
    </dgm:pt>
    <dgm:pt modelId="{A2670FF7-C089-46A9-9F03-C69B4F6973BA}" type="parTrans" cxnId="{D0AEEBDF-EA1E-4F0F-892B-9B76116AAAD8}">
      <dgm:prSet/>
      <dgm:spPr/>
      <dgm:t>
        <a:bodyPr/>
        <a:lstStyle/>
        <a:p>
          <a:endParaRPr lang="sr-Latn-CS"/>
        </a:p>
      </dgm:t>
    </dgm:pt>
    <dgm:pt modelId="{4EED03B5-DF6A-4B46-907E-118140E49171}" type="sibTrans" cxnId="{D0AEEBDF-EA1E-4F0F-892B-9B76116AAAD8}">
      <dgm:prSet/>
      <dgm:spPr/>
      <dgm:t>
        <a:bodyPr/>
        <a:lstStyle/>
        <a:p>
          <a:endParaRPr lang="sr-Latn-CS"/>
        </a:p>
      </dgm:t>
    </dgm:pt>
    <dgm:pt modelId="{0FA623E0-92DF-4C0F-9991-1877242C6745}">
      <dgm:prSet phldrT="[Text]" custT="1"/>
      <dgm:spPr/>
      <dgm:t>
        <a:bodyPr/>
        <a:lstStyle/>
        <a:p>
          <a:r>
            <a:rPr lang="sr-Cyrl-CS" sz="2000" dirty="0" smtClean="0"/>
            <a:t>Пракса захтева коришћење разнородних знања </a:t>
          </a:r>
          <a:endParaRPr lang="sr-Latn-CS" sz="2000" dirty="0"/>
        </a:p>
      </dgm:t>
    </dgm:pt>
    <dgm:pt modelId="{1C758072-E338-4CB4-BA48-A57449A5EF2A}" type="parTrans" cxnId="{C91C1553-C5B1-4181-9BA8-52F899C161DB}">
      <dgm:prSet/>
      <dgm:spPr/>
      <dgm:t>
        <a:bodyPr/>
        <a:lstStyle/>
        <a:p>
          <a:endParaRPr lang="sr-Latn-CS"/>
        </a:p>
      </dgm:t>
    </dgm:pt>
    <dgm:pt modelId="{D2493081-711A-456F-B167-A3FE8443C27A}" type="sibTrans" cxnId="{C91C1553-C5B1-4181-9BA8-52F899C161DB}">
      <dgm:prSet/>
      <dgm:spPr/>
      <dgm:t>
        <a:bodyPr/>
        <a:lstStyle/>
        <a:p>
          <a:endParaRPr lang="sr-Latn-CS"/>
        </a:p>
      </dgm:t>
    </dgm:pt>
    <dgm:pt modelId="{5E5E42FD-EA3D-46C4-B652-B722E091D83C}">
      <dgm:prSet phldrT="[Text]" custT="1"/>
      <dgm:spPr/>
      <dgm:t>
        <a:bodyPr/>
        <a:lstStyle/>
        <a:p>
          <a:r>
            <a:rPr lang="sr-Cyrl-CS" sz="2000" b="0" dirty="0" smtClean="0"/>
            <a:t>преношење знања из једне области/дисцип-лине у другу</a:t>
          </a:r>
          <a:endParaRPr lang="sr-Latn-CS" sz="2000" dirty="0"/>
        </a:p>
      </dgm:t>
    </dgm:pt>
    <dgm:pt modelId="{50E9DE08-0CAD-4768-93AD-AAFBBC2A97A4}" type="parTrans" cxnId="{FA3FB102-D1EF-4BB5-AC95-BB5DDC173A1B}">
      <dgm:prSet/>
      <dgm:spPr/>
      <dgm:t>
        <a:bodyPr/>
        <a:lstStyle/>
        <a:p>
          <a:endParaRPr lang="sr-Latn-CS"/>
        </a:p>
      </dgm:t>
    </dgm:pt>
    <dgm:pt modelId="{5773A935-4CD3-456A-BA8A-7DAABF4BE5F6}" type="sibTrans" cxnId="{FA3FB102-D1EF-4BB5-AC95-BB5DDC173A1B}">
      <dgm:prSet/>
      <dgm:spPr/>
      <dgm:t>
        <a:bodyPr/>
        <a:lstStyle/>
        <a:p>
          <a:endParaRPr lang="sr-Latn-CS"/>
        </a:p>
      </dgm:t>
    </dgm:pt>
    <dgm:pt modelId="{BD7D341B-3D9E-45C1-87AB-F760F7765EC9}">
      <dgm:prSet phldrT="[Text]" custT="1"/>
      <dgm:spPr/>
      <dgm:t>
        <a:bodyPr/>
        <a:lstStyle/>
        <a:p>
          <a:r>
            <a:rPr lang="sr-Cyrl-CS" sz="2000" dirty="0" smtClean="0"/>
            <a:t>Сагледавање појава у њиховој целовитости </a:t>
          </a:r>
          <a:endParaRPr lang="sr-Latn-CS" sz="2000" dirty="0"/>
        </a:p>
      </dgm:t>
    </dgm:pt>
    <dgm:pt modelId="{E4152BC0-1AE0-4387-B532-95B08F2EEFEA}" type="parTrans" cxnId="{70E2A1C3-E111-4AE0-8367-2012E777FD2F}">
      <dgm:prSet/>
      <dgm:spPr/>
      <dgm:t>
        <a:bodyPr/>
        <a:lstStyle/>
        <a:p>
          <a:endParaRPr lang="sr-Latn-CS"/>
        </a:p>
      </dgm:t>
    </dgm:pt>
    <dgm:pt modelId="{C4BE1AA7-996C-49D3-B754-F671AB50C1A9}" type="sibTrans" cxnId="{70E2A1C3-E111-4AE0-8367-2012E777FD2F}">
      <dgm:prSet/>
      <dgm:spPr/>
      <dgm:t>
        <a:bodyPr/>
        <a:lstStyle/>
        <a:p>
          <a:endParaRPr lang="sr-Latn-CS"/>
        </a:p>
      </dgm:t>
    </dgm:pt>
    <dgm:pt modelId="{4A273898-427C-4D6D-B4BF-9D9BB4AEE8A9}">
      <dgm:prSet phldrT="[Text]" custT="1"/>
      <dgm:spPr/>
      <dgm:t>
        <a:bodyPr/>
        <a:lstStyle/>
        <a:p>
          <a:r>
            <a:rPr lang="sr-Cyrl-CS" sz="2000" b="0" dirty="0" smtClean="0"/>
            <a:t>сазнавање кроз различите садржаје, медије и методе карактеристи-чне за различите дисциплине</a:t>
          </a:r>
          <a:endParaRPr lang="sr-Latn-CS" sz="2000" dirty="0"/>
        </a:p>
      </dgm:t>
    </dgm:pt>
    <dgm:pt modelId="{1F965530-C10C-4A48-B552-F5AB0A357FB2}" type="parTrans" cxnId="{96FC7B1C-3F83-4BEF-852B-2F505BE588AB}">
      <dgm:prSet/>
      <dgm:spPr/>
      <dgm:t>
        <a:bodyPr/>
        <a:lstStyle/>
        <a:p>
          <a:endParaRPr lang="sr-Latn-CS"/>
        </a:p>
      </dgm:t>
    </dgm:pt>
    <dgm:pt modelId="{D34F15A5-D483-4973-90B1-B537B99BA4F8}" type="sibTrans" cxnId="{96FC7B1C-3F83-4BEF-852B-2F505BE588AB}">
      <dgm:prSet/>
      <dgm:spPr/>
      <dgm:t>
        <a:bodyPr/>
        <a:lstStyle/>
        <a:p>
          <a:endParaRPr lang="sr-Latn-CS"/>
        </a:p>
      </dgm:t>
    </dgm:pt>
    <dgm:pt modelId="{D5D3A004-7427-48A4-A7FB-FFF693940FF4}" type="pres">
      <dgm:prSet presAssocID="{E73CAEAF-591C-40B6-BA76-EE681B9486B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8090FB3-13D9-4FED-953B-5C7096383EA4}" type="pres">
      <dgm:prSet presAssocID="{FDF915CA-3A46-48BE-BE50-01E3B2C2820A}" presName="composite" presStyleCnt="0"/>
      <dgm:spPr/>
    </dgm:pt>
    <dgm:pt modelId="{481F5B34-2245-4055-9ABC-C369CED2FDF2}" type="pres">
      <dgm:prSet presAssocID="{FDF915CA-3A46-48BE-BE50-01E3B2C2820A}" presName="parTx" presStyleLbl="alignNode1" presStyleIdx="0" presStyleCnt="3" custScaleY="183996" custLinFactNeighborX="1420" custLinFactNeighborY="-5786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4838A5F2-EDD4-4DF1-8725-3D28CF6171A1}" type="pres">
      <dgm:prSet presAssocID="{FDF915CA-3A46-48BE-BE50-01E3B2C2820A}" presName="desTx" presStyleLbl="alignAccFollowNode1" presStyleIdx="0" presStyleCnt="3" custScaleY="108282" custLinFactNeighborX="127" custLinFactNeighborY="9158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F82A3001-F3FF-43B6-97E9-13E55ED27999}" type="pres">
      <dgm:prSet presAssocID="{BF72BF41-5F6E-4172-9D87-36D6906EB6D3}" presName="space" presStyleCnt="0"/>
      <dgm:spPr/>
    </dgm:pt>
    <dgm:pt modelId="{893297F9-FDA4-479C-8960-7DDB9D344BD8}" type="pres">
      <dgm:prSet presAssocID="{0FA623E0-92DF-4C0F-9991-1877242C6745}" presName="composite" presStyleCnt="0"/>
      <dgm:spPr/>
    </dgm:pt>
    <dgm:pt modelId="{57954700-5C43-4B6E-940D-5EA39F000DB9}" type="pres">
      <dgm:prSet presAssocID="{0FA623E0-92DF-4C0F-9991-1877242C6745}" presName="parTx" presStyleLbl="alignNode1" presStyleIdx="1" presStyleCnt="3" custScaleY="183996" custLinFactNeighborX="-360" custLinFactNeighborY="-5786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56530E81-535E-4274-9C67-137D027BB09D}" type="pres">
      <dgm:prSet presAssocID="{0FA623E0-92DF-4C0F-9991-1877242C6745}" presName="desTx" presStyleLbl="alignAccFollowNode1" presStyleIdx="1" presStyleCnt="3" custScaleY="108934" custLinFactNeighborX="-758" custLinFactNeighborY="7085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F546C1A5-2FD4-4A82-BE17-D856DF4D3565}" type="pres">
      <dgm:prSet presAssocID="{D2493081-711A-456F-B167-A3FE8443C27A}" presName="space" presStyleCnt="0"/>
      <dgm:spPr/>
    </dgm:pt>
    <dgm:pt modelId="{2CBDA43A-2B80-44B8-A932-1A104FDAE54C}" type="pres">
      <dgm:prSet presAssocID="{BD7D341B-3D9E-45C1-87AB-F760F7765EC9}" presName="composite" presStyleCnt="0"/>
      <dgm:spPr/>
    </dgm:pt>
    <dgm:pt modelId="{373F7BE3-D5D1-4AA4-B24C-208B5F4069A3}" type="pres">
      <dgm:prSet presAssocID="{BD7D341B-3D9E-45C1-87AB-F760F7765EC9}" presName="parTx" presStyleLbl="alignNode1" presStyleIdx="2" presStyleCnt="3" custScaleY="176817" custLinFactNeighborX="977" custLinFactNeighborY="-5786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3439C850-E6B5-40C2-A32A-673B06065BCE}" type="pres">
      <dgm:prSet presAssocID="{BD7D341B-3D9E-45C1-87AB-F760F7765EC9}" presName="desTx" presStyleLbl="alignAccFollowNode1" presStyleIdx="2" presStyleCnt="3" custScaleY="104067" custLinFactNeighborX="-1643" custLinFactNeighborY="4901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</dgm:ptLst>
  <dgm:cxnLst>
    <dgm:cxn modelId="{C91C1553-C5B1-4181-9BA8-52F899C161DB}" srcId="{E73CAEAF-591C-40B6-BA76-EE681B9486B7}" destId="{0FA623E0-92DF-4C0F-9991-1877242C6745}" srcOrd="1" destOrd="0" parTransId="{1C758072-E338-4CB4-BA48-A57449A5EF2A}" sibTransId="{D2493081-711A-456F-B167-A3FE8443C27A}"/>
    <dgm:cxn modelId="{9E73075B-038C-429A-B94E-51F263C4733F}" srcId="{E73CAEAF-591C-40B6-BA76-EE681B9486B7}" destId="{FDF915CA-3A46-48BE-BE50-01E3B2C2820A}" srcOrd="0" destOrd="0" parTransId="{C906DAAA-5420-4D51-A168-EE50B45A484D}" sibTransId="{BF72BF41-5F6E-4172-9D87-36D6906EB6D3}"/>
    <dgm:cxn modelId="{70E2A1C3-E111-4AE0-8367-2012E777FD2F}" srcId="{E73CAEAF-591C-40B6-BA76-EE681B9486B7}" destId="{BD7D341B-3D9E-45C1-87AB-F760F7765EC9}" srcOrd="2" destOrd="0" parTransId="{E4152BC0-1AE0-4387-B532-95B08F2EEFEA}" sibTransId="{C4BE1AA7-996C-49D3-B754-F671AB50C1A9}"/>
    <dgm:cxn modelId="{82940B1A-790D-4DB1-A8E3-5AA9FB119796}" type="presOf" srcId="{0FA623E0-92DF-4C0F-9991-1877242C6745}" destId="{57954700-5C43-4B6E-940D-5EA39F000DB9}" srcOrd="0" destOrd="0" presId="urn:microsoft.com/office/officeart/2005/8/layout/hList1"/>
    <dgm:cxn modelId="{78C160FC-03CE-4874-9561-C63F7B271FEF}" type="presOf" srcId="{5E5E42FD-EA3D-46C4-B652-B722E091D83C}" destId="{56530E81-535E-4274-9C67-137D027BB09D}" srcOrd="0" destOrd="0" presId="urn:microsoft.com/office/officeart/2005/8/layout/hList1"/>
    <dgm:cxn modelId="{FA3FB102-D1EF-4BB5-AC95-BB5DDC173A1B}" srcId="{0FA623E0-92DF-4C0F-9991-1877242C6745}" destId="{5E5E42FD-EA3D-46C4-B652-B722E091D83C}" srcOrd="0" destOrd="0" parTransId="{50E9DE08-0CAD-4768-93AD-AAFBBC2A97A4}" sibTransId="{5773A935-4CD3-456A-BA8A-7DAABF4BE5F6}"/>
    <dgm:cxn modelId="{96FC7B1C-3F83-4BEF-852B-2F505BE588AB}" srcId="{BD7D341B-3D9E-45C1-87AB-F760F7765EC9}" destId="{4A273898-427C-4D6D-B4BF-9D9BB4AEE8A9}" srcOrd="0" destOrd="0" parTransId="{1F965530-C10C-4A48-B552-F5AB0A357FB2}" sibTransId="{D34F15A5-D483-4973-90B1-B537B99BA4F8}"/>
    <dgm:cxn modelId="{E1BFD1A5-B2DB-44DC-9980-2A774339EF87}" type="presOf" srcId="{49ADB7CC-2CFE-4C17-AF91-0F3880679B47}" destId="{4838A5F2-EDD4-4DF1-8725-3D28CF6171A1}" srcOrd="0" destOrd="0" presId="urn:microsoft.com/office/officeart/2005/8/layout/hList1"/>
    <dgm:cxn modelId="{B90BA488-46FD-41D3-B0CF-A6A8F06E4FC6}" type="presOf" srcId="{E73CAEAF-591C-40B6-BA76-EE681B9486B7}" destId="{D5D3A004-7427-48A4-A7FB-FFF693940FF4}" srcOrd="0" destOrd="0" presId="urn:microsoft.com/office/officeart/2005/8/layout/hList1"/>
    <dgm:cxn modelId="{D0AEEBDF-EA1E-4F0F-892B-9B76116AAAD8}" srcId="{FDF915CA-3A46-48BE-BE50-01E3B2C2820A}" destId="{49ADB7CC-2CFE-4C17-AF91-0F3880679B47}" srcOrd="0" destOrd="0" parTransId="{A2670FF7-C089-46A9-9F03-C69B4F6973BA}" sibTransId="{4EED03B5-DF6A-4B46-907E-118140E49171}"/>
    <dgm:cxn modelId="{7DFE280E-72B4-4B9A-A19A-A976A9C510C0}" type="presOf" srcId="{4A273898-427C-4D6D-B4BF-9D9BB4AEE8A9}" destId="{3439C850-E6B5-40C2-A32A-673B06065BCE}" srcOrd="0" destOrd="0" presId="urn:microsoft.com/office/officeart/2005/8/layout/hList1"/>
    <dgm:cxn modelId="{9C157CBF-E800-4CE3-B03A-0D00F40C4149}" type="presOf" srcId="{BD7D341B-3D9E-45C1-87AB-F760F7765EC9}" destId="{373F7BE3-D5D1-4AA4-B24C-208B5F4069A3}" srcOrd="0" destOrd="0" presId="urn:microsoft.com/office/officeart/2005/8/layout/hList1"/>
    <dgm:cxn modelId="{F4DE5AA9-276B-4984-AD2B-684BEF0D29EC}" type="presOf" srcId="{FDF915CA-3A46-48BE-BE50-01E3B2C2820A}" destId="{481F5B34-2245-4055-9ABC-C369CED2FDF2}" srcOrd="0" destOrd="0" presId="urn:microsoft.com/office/officeart/2005/8/layout/hList1"/>
    <dgm:cxn modelId="{CF6CF4B5-3F17-45AD-8D1C-1BB6D874E78A}" type="presParOf" srcId="{D5D3A004-7427-48A4-A7FB-FFF693940FF4}" destId="{28090FB3-13D9-4FED-953B-5C7096383EA4}" srcOrd="0" destOrd="0" presId="urn:microsoft.com/office/officeart/2005/8/layout/hList1"/>
    <dgm:cxn modelId="{148A6808-64B5-4A97-8C4F-D3BE6C92CC89}" type="presParOf" srcId="{28090FB3-13D9-4FED-953B-5C7096383EA4}" destId="{481F5B34-2245-4055-9ABC-C369CED2FDF2}" srcOrd="0" destOrd="0" presId="urn:microsoft.com/office/officeart/2005/8/layout/hList1"/>
    <dgm:cxn modelId="{98BF60E5-38C6-4354-836D-AE1598E2B8C9}" type="presParOf" srcId="{28090FB3-13D9-4FED-953B-5C7096383EA4}" destId="{4838A5F2-EDD4-4DF1-8725-3D28CF6171A1}" srcOrd="1" destOrd="0" presId="urn:microsoft.com/office/officeart/2005/8/layout/hList1"/>
    <dgm:cxn modelId="{FF1005BE-A752-4C04-AB99-8FFA5AC853EF}" type="presParOf" srcId="{D5D3A004-7427-48A4-A7FB-FFF693940FF4}" destId="{F82A3001-F3FF-43B6-97E9-13E55ED27999}" srcOrd="1" destOrd="0" presId="urn:microsoft.com/office/officeart/2005/8/layout/hList1"/>
    <dgm:cxn modelId="{93024847-2E53-46BF-B5D1-9987381B4895}" type="presParOf" srcId="{D5D3A004-7427-48A4-A7FB-FFF693940FF4}" destId="{893297F9-FDA4-479C-8960-7DDB9D344BD8}" srcOrd="2" destOrd="0" presId="urn:microsoft.com/office/officeart/2005/8/layout/hList1"/>
    <dgm:cxn modelId="{65A65DDB-432D-42FC-A127-9673E1A8915D}" type="presParOf" srcId="{893297F9-FDA4-479C-8960-7DDB9D344BD8}" destId="{57954700-5C43-4B6E-940D-5EA39F000DB9}" srcOrd="0" destOrd="0" presId="urn:microsoft.com/office/officeart/2005/8/layout/hList1"/>
    <dgm:cxn modelId="{C7CB1ABA-A5A4-4404-8A7B-399E188EEFF5}" type="presParOf" srcId="{893297F9-FDA4-479C-8960-7DDB9D344BD8}" destId="{56530E81-535E-4274-9C67-137D027BB09D}" srcOrd="1" destOrd="0" presId="urn:microsoft.com/office/officeart/2005/8/layout/hList1"/>
    <dgm:cxn modelId="{C1F39555-19D5-4F39-B3FF-179B5F0BDCC0}" type="presParOf" srcId="{D5D3A004-7427-48A4-A7FB-FFF693940FF4}" destId="{F546C1A5-2FD4-4A82-BE17-D856DF4D3565}" srcOrd="3" destOrd="0" presId="urn:microsoft.com/office/officeart/2005/8/layout/hList1"/>
    <dgm:cxn modelId="{4678A0DB-40DB-455C-9DD9-BE9B4B6BA702}" type="presParOf" srcId="{D5D3A004-7427-48A4-A7FB-FFF693940FF4}" destId="{2CBDA43A-2B80-44B8-A932-1A104FDAE54C}" srcOrd="4" destOrd="0" presId="urn:microsoft.com/office/officeart/2005/8/layout/hList1"/>
    <dgm:cxn modelId="{5C7ACE25-A983-439C-ABB2-849D923B1E68}" type="presParOf" srcId="{2CBDA43A-2B80-44B8-A932-1A104FDAE54C}" destId="{373F7BE3-D5D1-4AA4-B24C-208B5F4069A3}" srcOrd="0" destOrd="0" presId="urn:microsoft.com/office/officeart/2005/8/layout/hList1"/>
    <dgm:cxn modelId="{676578CF-8808-46FF-BD37-C1F6AA664982}" type="presParOf" srcId="{2CBDA43A-2B80-44B8-A932-1A104FDAE54C}" destId="{3439C850-E6B5-40C2-A32A-673B06065BC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7A0231D-450A-45E1-92ED-DBB60A9A9DA1}" type="doc">
      <dgm:prSet loTypeId="urn:microsoft.com/office/officeart/2005/8/layout/vProcess5" loCatId="process" qsTypeId="urn:microsoft.com/office/officeart/2005/8/quickstyle/simple1" qsCatId="simple" csTypeId="urn:microsoft.com/office/officeart/2005/8/colors/colorful1#5" csCatId="colorful" phldr="1"/>
      <dgm:spPr/>
      <dgm:t>
        <a:bodyPr/>
        <a:lstStyle/>
        <a:p>
          <a:endParaRPr lang="sr-Latn-CS"/>
        </a:p>
      </dgm:t>
    </dgm:pt>
    <dgm:pt modelId="{7FA1F672-681E-4DE8-A89D-55F8DB4ED0FE}">
      <dgm:prSet phldrT="[Text]"/>
      <dgm:spPr/>
      <dgm:t>
        <a:bodyPr/>
        <a:lstStyle/>
        <a:p>
          <a:r>
            <a:rPr lang="sr-Cyrl-CS" dirty="0" smtClean="0"/>
            <a:t>Предмети се функционално повезују у оквиру неког проблема или тема, а не позива се на дечје памћење претходно наученог у другом предмету.</a:t>
          </a:r>
          <a:endParaRPr lang="sr-Latn-CS" dirty="0"/>
        </a:p>
      </dgm:t>
    </dgm:pt>
    <dgm:pt modelId="{41777C3D-43E6-44A4-8223-C46DE845BD68}" type="parTrans" cxnId="{BA8144CC-D961-42B3-B79D-11D0E8D59133}">
      <dgm:prSet/>
      <dgm:spPr/>
      <dgm:t>
        <a:bodyPr/>
        <a:lstStyle/>
        <a:p>
          <a:endParaRPr lang="sr-Latn-CS"/>
        </a:p>
      </dgm:t>
    </dgm:pt>
    <dgm:pt modelId="{E9814380-9195-416F-8CA1-6C0CC40381D2}" type="sibTrans" cxnId="{BA8144CC-D961-42B3-B79D-11D0E8D59133}">
      <dgm:prSet/>
      <dgm:spPr/>
      <dgm:t>
        <a:bodyPr/>
        <a:lstStyle/>
        <a:p>
          <a:endParaRPr lang="sr-Latn-CS"/>
        </a:p>
      </dgm:t>
    </dgm:pt>
    <dgm:pt modelId="{1745C6FA-D99D-4346-9422-44B147E11EAB}">
      <dgm:prSet phldrT="[Text]"/>
      <dgm:spPr/>
      <dgm:t>
        <a:bodyPr/>
        <a:lstStyle/>
        <a:p>
          <a:r>
            <a:rPr lang="sr-Cyrl-CS" dirty="0" smtClean="0"/>
            <a:t>Обрада теме није могућа без укључивања знања из различитих дисциплина, не поставља се питање хоће ли наставник повезивати садржаје или не.</a:t>
          </a:r>
          <a:endParaRPr lang="sr-Latn-CS" dirty="0"/>
        </a:p>
      </dgm:t>
    </dgm:pt>
    <dgm:pt modelId="{00A3716E-2704-4F56-AA92-83A2A2834274}" type="parTrans" cxnId="{AA0C0CD6-8AE5-4ED2-BA82-A55CF8D19CFD}">
      <dgm:prSet/>
      <dgm:spPr/>
      <dgm:t>
        <a:bodyPr/>
        <a:lstStyle/>
        <a:p>
          <a:endParaRPr lang="sr-Latn-CS"/>
        </a:p>
      </dgm:t>
    </dgm:pt>
    <dgm:pt modelId="{9204205D-E04A-4431-9FE9-6CBD152E10E1}" type="sibTrans" cxnId="{AA0C0CD6-8AE5-4ED2-BA82-A55CF8D19CFD}">
      <dgm:prSet/>
      <dgm:spPr/>
      <dgm:t>
        <a:bodyPr/>
        <a:lstStyle/>
        <a:p>
          <a:endParaRPr lang="sr-Latn-CS"/>
        </a:p>
      </dgm:t>
    </dgm:pt>
    <dgm:pt modelId="{08400E9F-CDB4-401A-9F7F-8073C84CDD98}">
      <dgm:prSet phldrT="[Text]"/>
      <dgm:spPr/>
      <dgm:t>
        <a:bodyPr/>
        <a:lstStyle/>
        <a:p>
          <a:r>
            <a:rPr lang="sr-Cyrl-CS" dirty="0" smtClean="0"/>
            <a:t>Централна јединица организације садржаја рада није више наставни предмет већ тема која се разматра с аспеката различитих предмета.</a:t>
          </a:r>
          <a:endParaRPr lang="sr-Latn-CS" dirty="0"/>
        </a:p>
      </dgm:t>
    </dgm:pt>
    <dgm:pt modelId="{01BC59F8-1064-4314-8F5B-A6DE5DDE0485}" type="parTrans" cxnId="{15CD659B-B864-4410-83D4-50F7858AAF16}">
      <dgm:prSet/>
      <dgm:spPr/>
      <dgm:t>
        <a:bodyPr/>
        <a:lstStyle/>
        <a:p>
          <a:endParaRPr lang="sr-Latn-CS"/>
        </a:p>
      </dgm:t>
    </dgm:pt>
    <dgm:pt modelId="{3794A5E5-1854-43D0-A6AD-59B17EE43B79}" type="sibTrans" cxnId="{15CD659B-B864-4410-83D4-50F7858AAF16}">
      <dgm:prSet/>
      <dgm:spPr/>
      <dgm:t>
        <a:bodyPr/>
        <a:lstStyle/>
        <a:p>
          <a:endParaRPr lang="sr-Latn-CS"/>
        </a:p>
      </dgm:t>
    </dgm:pt>
    <dgm:pt modelId="{0A713B47-581C-43BA-9176-FDFF6C3AEA72}" type="pres">
      <dgm:prSet presAssocID="{F7A0231D-450A-45E1-92ED-DBB60A9A9DA1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C006E05-FA7B-4915-AE65-E202AC12AACB}" type="pres">
      <dgm:prSet presAssocID="{F7A0231D-450A-45E1-92ED-DBB60A9A9DA1}" presName="dummyMaxCanvas" presStyleCnt="0">
        <dgm:presLayoutVars/>
      </dgm:prSet>
      <dgm:spPr/>
    </dgm:pt>
    <dgm:pt modelId="{23B6F790-6EB0-4D0E-9287-CA39D0957D92}" type="pres">
      <dgm:prSet presAssocID="{F7A0231D-450A-45E1-92ED-DBB60A9A9DA1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03263170-A26E-4252-A903-2928D085188A}" type="pres">
      <dgm:prSet presAssocID="{F7A0231D-450A-45E1-92ED-DBB60A9A9DA1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53B58FCC-6689-4BA8-8D96-33F0C8CCD623}" type="pres">
      <dgm:prSet presAssocID="{F7A0231D-450A-45E1-92ED-DBB60A9A9DA1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77A8FF-A1E6-4999-96FC-FDBC0EAFA566}" type="pres">
      <dgm:prSet presAssocID="{F7A0231D-450A-45E1-92ED-DBB60A9A9DA1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3DC6E1-85B1-44AA-BCD1-67DBEB3DB77C}" type="pres">
      <dgm:prSet presAssocID="{F7A0231D-450A-45E1-92ED-DBB60A9A9DA1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948781-8CBD-4E05-8BF3-D24E8FF98D47}" type="pres">
      <dgm:prSet presAssocID="{F7A0231D-450A-45E1-92ED-DBB60A9A9DA1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EBD569B8-C43B-4808-B3AE-E2CA9C54A9D3}" type="pres">
      <dgm:prSet presAssocID="{F7A0231D-450A-45E1-92ED-DBB60A9A9DA1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1307B4E1-37B9-47B0-A9A8-1C7DFB6638DD}" type="pres">
      <dgm:prSet presAssocID="{F7A0231D-450A-45E1-92ED-DBB60A9A9DA1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536BDD8-E569-4E17-BD86-0E0F3222B1AA}" type="presOf" srcId="{1745C6FA-D99D-4346-9422-44B147E11EAB}" destId="{03263170-A26E-4252-A903-2928D085188A}" srcOrd="0" destOrd="0" presId="urn:microsoft.com/office/officeart/2005/8/layout/vProcess5"/>
    <dgm:cxn modelId="{21EDDA86-E55A-4239-8133-20805FA7CA96}" type="presOf" srcId="{9204205D-E04A-4431-9FE9-6CBD152E10E1}" destId="{2B3DC6E1-85B1-44AA-BCD1-67DBEB3DB77C}" srcOrd="0" destOrd="0" presId="urn:microsoft.com/office/officeart/2005/8/layout/vProcess5"/>
    <dgm:cxn modelId="{15CD659B-B864-4410-83D4-50F7858AAF16}" srcId="{F7A0231D-450A-45E1-92ED-DBB60A9A9DA1}" destId="{08400E9F-CDB4-401A-9F7F-8073C84CDD98}" srcOrd="2" destOrd="0" parTransId="{01BC59F8-1064-4314-8F5B-A6DE5DDE0485}" sibTransId="{3794A5E5-1854-43D0-A6AD-59B17EE43B79}"/>
    <dgm:cxn modelId="{ED8BA2CA-7CFA-400F-8F1B-5E2290473BAC}" type="presOf" srcId="{08400E9F-CDB4-401A-9F7F-8073C84CDD98}" destId="{1307B4E1-37B9-47B0-A9A8-1C7DFB6638DD}" srcOrd="1" destOrd="0" presId="urn:microsoft.com/office/officeart/2005/8/layout/vProcess5"/>
    <dgm:cxn modelId="{53E7D035-7107-4A4E-BF08-107216BEADA7}" type="presOf" srcId="{F7A0231D-450A-45E1-92ED-DBB60A9A9DA1}" destId="{0A713B47-581C-43BA-9176-FDFF6C3AEA72}" srcOrd="0" destOrd="0" presId="urn:microsoft.com/office/officeart/2005/8/layout/vProcess5"/>
    <dgm:cxn modelId="{AC3E4564-AB43-4D1A-B974-4727BBFD579F}" type="presOf" srcId="{7FA1F672-681E-4DE8-A89D-55F8DB4ED0FE}" destId="{23B6F790-6EB0-4D0E-9287-CA39D0957D92}" srcOrd="0" destOrd="0" presId="urn:microsoft.com/office/officeart/2005/8/layout/vProcess5"/>
    <dgm:cxn modelId="{816C4239-CBC8-4759-92C5-DE0A39FB70B9}" type="presOf" srcId="{1745C6FA-D99D-4346-9422-44B147E11EAB}" destId="{EBD569B8-C43B-4808-B3AE-E2CA9C54A9D3}" srcOrd="1" destOrd="0" presId="urn:microsoft.com/office/officeart/2005/8/layout/vProcess5"/>
    <dgm:cxn modelId="{BA8144CC-D961-42B3-B79D-11D0E8D59133}" srcId="{F7A0231D-450A-45E1-92ED-DBB60A9A9DA1}" destId="{7FA1F672-681E-4DE8-A89D-55F8DB4ED0FE}" srcOrd="0" destOrd="0" parTransId="{41777C3D-43E6-44A4-8223-C46DE845BD68}" sibTransId="{E9814380-9195-416F-8CA1-6C0CC40381D2}"/>
    <dgm:cxn modelId="{59141A4E-3CF3-4C7A-BA41-1C72E66418FD}" type="presOf" srcId="{08400E9F-CDB4-401A-9F7F-8073C84CDD98}" destId="{53B58FCC-6689-4BA8-8D96-33F0C8CCD623}" srcOrd="0" destOrd="0" presId="urn:microsoft.com/office/officeart/2005/8/layout/vProcess5"/>
    <dgm:cxn modelId="{699E697E-8DA2-45BD-B4D6-D23F8CD7EB90}" type="presOf" srcId="{7FA1F672-681E-4DE8-A89D-55F8DB4ED0FE}" destId="{BE948781-8CBD-4E05-8BF3-D24E8FF98D47}" srcOrd="1" destOrd="0" presId="urn:microsoft.com/office/officeart/2005/8/layout/vProcess5"/>
    <dgm:cxn modelId="{AA0C0CD6-8AE5-4ED2-BA82-A55CF8D19CFD}" srcId="{F7A0231D-450A-45E1-92ED-DBB60A9A9DA1}" destId="{1745C6FA-D99D-4346-9422-44B147E11EAB}" srcOrd="1" destOrd="0" parTransId="{00A3716E-2704-4F56-AA92-83A2A2834274}" sibTransId="{9204205D-E04A-4431-9FE9-6CBD152E10E1}"/>
    <dgm:cxn modelId="{E91489C0-310E-4F0B-9797-FD02CABFB409}" type="presOf" srcId="{E9814380-9195-416F-8CA1-6C0CC40381D2}" destId="{9277A8FF-A1E6-4999-96FC-FDBC0EAFA566}" srcOrd="0" destOrd="0" presId="urn:microsoft.com/office/officeart/2005/8/layout/vProcess5"/>
    <dgm:cxn modelId="{B754DA2B-E773-49CF-BB9A-D78664A52CE5}" type="presParOf" srcId="{0A713B47-581C-43BA-9176-FDFF6C3AEA72}" destId="{7C006E05-FA7B-4915-AE65-E202AC12AACB}" srcOrd="0" destOrd="0" presId="urn:microsoft.com/office/officeart/2005/8/layout/vProcess5"/>
    <dgm:cxn modelId="{759B3485-AFAA-4AF3-9663-6797DD99D369}" type="presParOf" srcId="{0A713B47-581C-43BA-9176-FDFF6C3AEA72}" destId="{23B6F790-6EB0-4D0E-9287-CA39D0957D92}" srcOrd="1" destOrd="0" presId="urn:microsoft.com/office/officeart/2005/8/layout/vProcess5"/>
    <dgm:cxn modelId="{013C7235-03F3-4215-9A50-ABD9E22B5053}" type="presParOf" srcId="{0A713B47-581C-43BA-9176-FDFF6C3AEA72}" destId="{03263170-A26E-4252-A903-2928D085188A}" srcOrd="2" destOrd="0" presId="urn:microsoft.com/office/officeart/2005/8/layout/vProcess5"/>
    <dgm:cxn modelId="{B97FB10D-054E-41CE-A0E3-161FC5FF8C77}" type="presParOf" srcId="{0A713B47-581C-43BA-9176-FDFF6C3AEA72}" destId="{53B58FCC-6689-4BA8-8D96-33F0C8CCD623}" srcOrd="3" destOrd="0" presId="urn:microsoft.com/office/officeart/2005/8/layout/vProcess5"/>
    <dgm:cxn modelId="{F3B007EB-EE0B-4973-A15F-5F8C7055164C}" type="presParOf" srcId="{0A713B47-581C-43BA-9176-FDFF6C3AEA72}" destId="{9277A8FF-A1E6-4999-96FC-FDBC0EAFA566}" srcOrd="4" destOrd="0" presId="urn:microsoft.com/office/officeart/2005/8/layout/vProcess5"/>
    <dgm:cxn modelId="{03B9DA6A-F37A-428D-B4CE-E9ED06B011F9}" type="presParOf" srcId="{0A713B47-581C-43BA-9176-FDFF6C3AEA72}" destId="{2B3DC6E1-85B1-44AA-BCD1-67DBEB3DB77C}" srcOrd="5" destOrd="0" presId="urn:microsoft.com/office/officeart/2005/8/layout/vProcess5"/>
    <dgm:cxn modelId="{5DC0A62C-7F02-4666-9E4C-ECC8F67529BE}" type="presParOf" srcId="{0A713B47-581C-43BA-9176-FDFF6C3AEA72}" destId="{BE948781-8CBD-4E05-8BF3-D24E8FF98D47}" srcOrd="6" destOrd="0" presId="urn:microsoft.com/office/officeart/2005/8/layout/vProcess5"/>
    <dgm:cxn modelId="{F7CC35ED-FC00-419E-9168-6256EFDAA025}" type="presParOf" srcId="{0A713B47-581C-43BA-9176-FDFF6C3AEA72}" destId="{EBD569B8-C43B-4808-B3AE-E2CA9C54A9D3}" srcOrd="7" destOrd="0" presId="urn:microsoft.com/office/officeart/2005/8/layout/vProcess5"/>
    <dgm:cxn modelId="{E3F6F21A-29E2-4073-9A3E-87E1A9A831E4}" type="presParOf" srcId="{0A713B47-581C-43BA-9176-FDFF6C3AEA72}" destId="{1307B4E1-37B9-47B0-A9A8-1C7DFB6638DD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553BBE0-604B-4391-B874-93FD9635D128}" type="doc">
      <dgm:prSet loTypeId="urn:microsoft.com/office/officeart/2005/8/layout/hList3" loCatId="list" qsTypeId="urn:microsoft.com/office/officeart/2005/8/quickstyle/simple1" qsCatId="simple" csTypeId="urn:microsoft.com/office/officeart/2005/8/colors/colorful1#6" csCatId="colorful" phldr="1"/>
      <dgm:spPr/>
      <dgm:t>
        <a:bodyPr/>
        <a:lstStyle/>
        <a:p>
          <a:endParaRPr lang="sr-Latn-CS"/>
        </a:p>
      </dgm:t>
    </dgm:pt>
    <dgm:pt modelId="{A47964E1-DAB8-4586-B492-CB5777FE8E52}">
      <dgm:prSet phldrT="[Text]"/>
      <dgm:spPr/>
      <dgm:t>
        <a:bodyPr/>
        <a:lstStyle/>
        <a:p>
          <a:pPr algn="l"/>
          <a:r>
            <a:rPr lang="sr-Cyrl-CS" dirty="0" smtClean="0"/>
            <a:t>Планирање сродних наставних садржаја различитих дисциплина/предмета тако да се обједине у јединствену тематску целину.</a:t>
          </a:r>
          <a:endParaRPr lang="sr-Latn-CS" dirty="0"/>
        </a:p>
      </dgm:t>
    </dgm:pt>
    <dgm:pt modelId="{A50FB580-C260-46AA-8BAE-F7330A815878}" type="parTrans" cxnId="{0BBA6268-2C45-48C7-B312-D1E4B9F7F0A4}">
      <dgm:prSet/>
      <dgm:spPr/>
      <dgm:t>
        <a:bodyPr/>
        <a:lstStyle/>
        <a:p>
          <a:endParaRPr lang="sr-Latn-CS"/>
        </a:p>
      </dgm:t>
    </dgm:pt>
    <dgm:pt modelId="{D25F7A16-65AE-488D-8CD0-11CA00839E26}" type="sibTrans" cxnId="{0BBA6268-2C45-48C7-B312-D1E4B9F7F0A4}">
      <dgm:prSet/>
      <dgm:spPr/>
      <dgm:t>
        <a:bodyPr/>
        <a:lstStyle/>
        <a:p>
          <a:endParaRPr lang="sr-Latn-CS"/>
        </a:p>
      </dgm:t>
    </dgm:pt>
    <dgm:pt modelId="{10CBA008-8357-4520-93FF-CDBF201D9AD0}">
      <dgm:prSet phldrT="[Text]"/>
      <dgm:spPr/>
      <dgm:t>
        <a:bodyPr/>
        <a:lstStyle/>
        <a:p>
          <a:pPr algn="l"/>
          <a:r>
            <a:rPr lang="sr-Cyrl-CS" dirty="0" smtClean="0"/>
            <a:t>Општи проблем науке (како се борити против загађења воде)</a:t>
          </a:r>
          <a:endParaRPr lang="sr-Latn-CS" dirty="0"/>
        </a:p>
      </dgm:t>
    </dgm:pt>
    <dgm:pt modelId="{B0334578-864B-43F8-A994-CFBE34350003}" type="parTrans" cxnId="{EBCFFB66-1486-456A-81E7-6DF92335D835}">
      <dgm:prSet/>
      <dgm:spPr/>
      <dgm:t>
        <a:bodyPr/>
        <a:lstStyle/>
        <a:p>
          <a:endParaRPr lang="sr-Latn-CS"/>
        </a:p>
      </dgm:t>
    </dgm:pt>
    <dgm:pt modelId="{8B7C483C-6D04-4575-A1F2-1FB9131F9520}" type="sibTrans" cxnId="{EBCFFB66-1486-456A-81E7-6DF92335D835}">
      <dgm:prSet/>
      <dgm:spPr/>
      <dgm:t>
        <a:bodyPr/>
        <a:lstStyle/>
        <a:p>
          <a:endParaRPr lang="sr-Latn-CS"/>
        </a:p>
      </dgm:t>
    </dgm:pt>
    <dgm:pt modelId="{A994CAA2-AE28-4C4B-AB3D-AE79643458B7}">
      <dgm:prSet phldrT="[Text]"/>
      <dgm:spPr/>
      <dgm:t>
        <a:bodyPr/>
        <a:lstStyle/>
        <a:p>
          <a:pPr algn="l"/>
          <a:r>
            <a:rPr lang="sr-Cyrl-CS" dirty="0" smtClean="0"/>
            <a:t>Заједнички контекст (Средњовековна Европа)</a:t>
          </a:r>
          <a:endParaRPr lang="sr-Latn-CS" dirty="0"/>
        </a:p>
      </dgm:t>
    </dgm:pt>
    <dgm:pt modelId="{E69FBB74-7B80-4768-BEA2-54B1F64D757C}" type="parTrans" cxnId="{5AFB6C2B-FCF7-4ADC-92E4-1EBCC24C6B14}">
      <dgm:prSet/>
      <dgm:spPr/>
      <dgm:t>
        <a:bodyPr/>
        <a:lstStyle/>
        <a:p>
          <a:endParaRPr lang="sr-Latn-CS"/>
        </a:p>
      </dgm:t>
    </dgm:pt>
    <dgm:pt modelId="{721F7F0C-D095-45D8-9E70-CA3D7A844B27}" type="sibTrans" cxnId="{5AFB6C2B-FCF7-4ADC-92E4-1EBCC24C6B14}">
      <dgm:prSet/>
      <dgm:spPr/>
      <dgm:t>
        <a:bodyPr/>
        <a:lstStyle/>
        <a:p>
          <a:endParaRPr lang="sr-Latn-CS"/>
        </a:p>
      </dgm:t>
    </dgm:pt>
    <dgm:pt modelId="{5998AB60-AC54-47C5-81FD-5699233ED1B9}">
      <dgm:prSet phldrT="[Text]"/>
      <dgm:spPr/>
      <dgm:t>
        <a:bodyPr/>
        <a:lstStyle/>
        <a:p>
          <a:pPr algn="l"/>
          <a:r>
            <a:rPr lang="sr-Cyrl-CS" dirty="0" smtClean="0"/>
            <a:t>Општи појам (структура, функција, организација...)</a:t>
          </a:r>
          <a:endParaRPr lang="sr-Latn-CS" dirty="0"/>
        </a:p>
      </dgm:t>
    </dgm:pt>
    <dgm:pt modelId="{C47538DB-3B86-4F51-BD8A-AF6D866925AD}" type="parTrans" cxnId="{6C939AAE-AE3D-4B10-96BB-D9A988BF704F}">
      <dgm:prSet/>
      <dgm:spPr/>
      <dgm:t>
        <a:bodyPr/>
        <a:lstStyle/>
        <a:p>
          <a:endParaRPr lang="sr-Latn-CS"/>
        </a:p>
      </dgm:t>
    </dgm:pt>
    <dgm:pt modelId="{017672D6-BCB3-4A65-AD84-AB92317B0D4A}" type="sibTrans" cxnId="{6C939AAE-AE3D-4B10-96BB-D9A988BF704F}">
      <dgm:prSet/>
      <dgm:spPr/>
      <dgm:t>
        <a:bodyPr/>
        <a:lstStyle/>
        <a:p>
          <a:endParaRPr lang="sr-Latn-CS"/>
        </a:p>
      </dgm:t>
    </dgm:pt>
    <dgm:pt modelId="{E5AB4A73-A5F9-4025-BC92-81D7CE692ABF}" type="pres">
      <dgm:prSet presAssocID="{0553BBE0-604B-4391-B874-93FD9635D128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218A16B-8510-4A10-A27C-AF6614EE2A0E}" type="pres">
      <dgm:prSet presAssocID="{A47964E1-DAB8-4586-B492-CB5777FE8E52}" presName="roof" presStyleLbl="dkBgShp" presStyleIdx="0" presStyleCnt="2"/>
      <dgm:spPr/>
      <dgm:t>
        <a:bodyPr/>
        <a:lstStyle/>
        <a:p>
          <a:endParaRPr lang="en-US"/>
        </a:p>
      </dgm:t>
    </dgm:pt>
    <dgm:pt modelId="{3A14972D-2868-4283-A5AF-135C2B69EF5E}" type="pres">
      <dgm:prSet presAssocID="{A47964E1-DAB8-4586-B492-CB5777FE8E52}" presName="pillars" presStyleCnt="0"/>
      <dgm:spPr/>
    </dgm:pt>
    <dgm:pt modelId="{2C0F1F66-B7FC-431F-A1D1-9C06F802B55A}" type="pres">
      <dgm:prSet presAssocID="{A47964E1-DAB8-4586-B492-CB5777FE8E52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97D36C-24C4-457E-AE40-18DF3867D570}" type="pres">
      <dgm:prSet presAssocID="{A994CAA2-AE28-4C4B-AB3D-AE79643458B7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6342F0-A029-4DDC-A2F5-695EA646DAFA}" type="pres">
      <dgm:prSet presAssocID="{5998AB60-AC54-47C5-81FD-5699233ED1B9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656FB9FF-0129-4F89-B9BD-048A416721F8}" type="pres">
      <dgm:prSet presAssocID="{A47964E1-DAB8-4586-B492-CB5777FE8E52}" presName="base" presStyleLbl="dkBgShp" presStyleIdx="1" presStyleCnt="2"/>
      <dgm:spPr/>
    </dgm:pt>
  </dgm:ptLst>
  <dgm:cxnLst>
    <dgm:cxn modelId="{0BBA6268-2C45-48C7-B312-D1E4B9F7F0A4}" srcId="{0553BBE0-604B-4391-B874-93FD9635D128}" destId="{A47964E1-DAB8-4586-B492-CB5777FE8E52}" srcOrd="0" destOrd="0" parTransId="{A50FB580-C260-46AA-8BAE-F7330A815878}" sibTransId="{D25F7A16-65AE-488D-8CD0-11CA00839E26}"/>
    <dgm:cxn modelId="{EBCFFB66-1486-456A-81E7-6DF92335D835}" srcId="{A47964E1-DAB8-4586-B492-CB5777FE8E52}" destId="{10CBA008-8357-4520-93FF-CDBF201D9AD0}" srcOrd="0" destOrd="0" parTransId="{B0334578-864B-43F8-A994-CFBE34350003}" sibTransId="{8B7C483C-6D04-4575-A1F2-1FB9131F9520}"/>
    <dgm:cxn modelId="{0372A9DE-4257-470E-BF7D-481C90A4BE26}" type="presOf" srcId="{10CBA008-8357-4520-93FF-CDBF201D9AD0}" destId="{2C0F1F66-B7FC-431F-A1D1-9C06F802B55A}" srcOrd="0" destOrd="0" presId="urn:microsoft.com/office/officeart/2005/8/layout/hList3"/>
    <dgm:cxn modelId="{00D059E1-097F-4985-9F74-E04072C869DD}" type="presOf" srcId="{A994CAA2-AE28-4C4B-AB3D-AE79643458B7}" destId="{C897D36C-24C4-457E-AE40-18DF3867D570}" srcOrd="0" destOrd="0" presId="urn:microsoft.com/office/officeart/2005/8/layout/hList3"/>
    <dgm:cxn modelId="{6C939AAE-AE3D-4B10-96BB-D9A988BF704F}" srcId="{A47964E1-DAB8-4586-B492-CB5777FE8E52}" destId="{5998AB60-AC54-47C5-81FD-5699233ED1B9}" srcOrd="2" destOrd="0" parTransId="{C47538DB-3B86-4F51-BD8A-AF6D866925AD}" sibTransId="{017672D6-BCB3-4A65-AD84-AB92317B0D4A}"/>
    <dgm:cxn modelId="{5AFB6C2B-FCF7-4ADC-92E4-1EBCC24C6B14}" srcId="{A47964E1-DAB8-4586-B492-CB5777FE8E52}" destId="{A994CAA2-AE28-4C4B-AB3D-AE79643458B7}" srcOrd="1" destOrd="0" parTransId="{E69FBB74-7B80-4768-BEA2-54B1F64D757C}" sibTransId="{721F7F0C-D095-45D8-9E70-CA3D7A844B27}"/>
    <dgm:cxn modelId="{B9579075-A968-4854-9502-93761EDC05C8}" type="presOf" srcId="{0553BBE0-604B-4391-B874-93FD9635D128}" destId="{E5AB4A73-A5F9-4025-BC92-81D7CE692ABF}" srcOrd="0" destOrd="0" presId="urn:microsoft.com/office/officeart/2005/8/layout/hList3"/>
    <dgm:cxn modelId="{9E2FD51E-8B23-4DE6-883A-EAA6DBA3F5A5}" type="presOf" srcId="{5998AB60-AC54-47C5-81FD-5699233ED1B9}" destId="{CC6342F0-A029-4DDC-A2F5-695EA646DAFA}" srcOrd="0" destOrd="0" presId="urn:microsoft.com/office/officeart/2005/8/layout/hList3"/>
    <dgm:cxn modelId="{F0DE5ADC-27C5-460A-8239-23BA733170D0}" type="presOf" srcId="{A47964E1-DAB8-4586-B492-CB5777FE8E52}" destId="{D218A16B-8510-4A10-A27C-AF6614EE2A0E}" srcOrd="0" destOrd="0" presId="urn:microsoft.com/office/officeart/2005/8/layout/hList3"/>
    <dgm:cxn modelId="{E9AC216B-64E8-430C-B825-7BAF5EA68308}" type="presParOf" srcId="{E5AB4A73-A5F9-4025-BC92-81D7CE692ABF}" destId="{D218A16B-8510-4A10-A27C-AF6614EE2A0E}" srcOrd="0" destOrd="0" presId="urn:microsoft.com/office/officeart/2005/8/layout/hList3"/>
    <dgm:cxn modelId="{7E0FF4BD-6A62-4F1F-B4EF-F25CC9DBBBF1}" type="presParOf" srcId="{E5AB4A73-A5F9-4025-BC92-81D7CE692ABF}" destId="{3A14972D-2868-4283-A5AF-135C2B69EF5E}" srcOrd="1" destOrd="0" presId="urn:microsoft.com/office/officeart/2005/8/layout/hList3"/>
    <dgm:cxn modelId="{B93C6B3A-BE72-4C4C-B3D8-911FD84DC425}" type="presParOf" srcId="{3A14972D-2868-4283-A5AF-135C2B69EF5E}" destId="{2C0F1F66-B7FC-431F-A1D1-9C06F802B55A}" srcOrd="0" destOrd="0" presId="urn:microsoft.com/office/officeart/2005/8/layout/hList3"/>
    <dgm:cxn modelId="{D019A77D-D921-4628-92B6-46EBEAD46C61}" type="presParOf" srcId="{3A14972D-2868-4283-A5AF-135C2B69EF5E}" destId="{C897D36C-24C4-457E-AE40-18DF3867D570}" srcOrd="1" destOrd="0" presId="urn:microsoft.com/office/officeart/2005/8/layout/hList3"/>
    <dgm:cxn modelId="{46CFB690-6EB3-4D30-A8FC-98A19878179D}" type="presParOf" srcId="{3A14972D-2868-4283-A5AF-135C2B69EF5E}" destId="{CC6342F0-A029-4DDC-A2F5-695EA646DAFA}" srcOrd="2" destOrd="0" presId="urn:microsoft.com/office/officeart/2005/8/layout/hList3"/>
    <dgm:cxn modelId="{7885B14F-66B0-4DF6-8419-B15D335A12C8}" type="presParOf" srcId="{E5AB4A73-A5F9-4025-BC92-81D7CE692ABF}" destId="{656FB9FF-0129-4F89-B9BD-048A416721F8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399BA0E-7346-4CCD-86BF-B7D0733B544B}" type="doc">
      <dgm:prSet loTypeId="urn:microsoft.com/office/officeart/2005/8/layout/vList5" loCatId="list" qsTypeId="urn:microsoft.com/office/officeart/2005/8/quickstyle/simple1" qsCatId="simple" csTypeId="urn:microsoft.com/office/officeart/2005/8/colors/colorful1#7" csCatId="colorful" phldr="1"/>
      <dgm:spPr/>
      <dgm:t>
        <a:bodyPr/>
        <a:lstStyle/>
        <a:p>
          <a:endParaRPr lang="sr-Latn-CS"/>
        </a:p>
      </dgm:t>
    </dgm:pt>
    <dgm:pt modelId="{8E5EA2A4-AC3E-4DCA-9591-4AA0B1A990A9}">
      <dgm:prSet phldrT="[Text]"/>
      <dgm:spPr/>
      <dgm:t>
        <a:bodyPr/>
        <a:lstStyle/>
        <a:p>
          <a:r>
            <a:rPr lang="sr-Cyrl-CS" dirty="0" smtClean="0"/>
            <a:t>Дефинисање циљева и исхода </a:t>
          </a:r>
          <a:endParaRPr lang="sr-Latn-CS" dirty="0"/>
        </a:p>
      </dgm:t>
    </dgm:pt>
    <dgm:pt modelId="{F2C53CD1-77FB-45F9-AFC9-C3248B85686E}" type="parTrans" cxnId="{06DCACC2-59C7-42FF-B983-A8A2EB7583A8}">
      <dgm:prSet/>
      <dgm:spPr/>
      <dgm:t>
        <a:bodyPr/>
        <a:lstStyle/>
        <a:p>
          <a:endParaRPr lang="sr-Latn-CS"/>
        </a:p>
      </dgm:t>
    </dgm:pt>
    <dgm:pt modelId="{B464F573-4737-4493-939B-C05764801CE0}" type="sibTrans" cxnId="{06DCACC2-59C7-42FF-B983-A8A2EB7583A8}">
      <dgm:prSet/>
      <dgm:spPr/>
      <dgm:t>
        <a:bodyPr/>
        <a:lstStyle/>
        <a:p>
          <a:endParaRPr lang="sr-Latn-CS"/>
        </a:p>
      </dgm:t>
    </dgm:pt>
    <dgm:pt modelId="{36C12088-4BB4-40A1-9E86-C4A50D3C746A}">
      <dgm:prSet phldrT="[Text]"/>
      <dgm:spPr/>
      <dgm:t>
        <a:bodyPr/>
        <a:lstStyle/>
        <a:p>
          <a:r>
            <a:rPr lang="sr-Cyrl-CS" dirty="0" smtClean="0"/>
            <a:t>У складу са наставним програмима, оперативним плановима рада наставника и стандардима постигнућа ученика.</a:t>
          </a:r>
          <a:endParaRPr lang="sr-Latn-CS" dirty="0"/>
        </a:p>
      </dgm:t>
    </dgm:pt>
    <dgm:pt modelId="{F9060C55-0445-46AF-8AA3-B604D402C3F7}" type="parTrans" cxnId="{E9A145D5-DBE0-4D6C-AA0E-22E09FB51ED6}">
      <dgm:prSet/>
      <dgm:spPr/>
      <dgm:t>
        <a:bodyPr/>
        <a:lstStyle/>
        <a:p>
          <a:endParaRPr lang="sr-Latn-CS"/>
        </a:p>
      </dgm:t>
    </dgm:pt>
    <dgm:pt modelId="{B7462C3E-920C-469B-BA51-B2DF8ED7C6E3}" type="sibTrans" cxnId="{E9A145D5-DBE0-4D6C-AA0E-22E09FB51ED6}">
      <dgm:prSet/>
      <dgm:spPr/>
      <dgm:t>
        <a:bodyPr/>
        <a:lstStyle/>
        <a:p>
          <a:endParaRPr lang="sr-Latn-CS"/>
        </a:p>
      </dgm:t>
    </dgm:pt>
    <dgm:pt modelId="{06BA8773-54B0-4C7F-88B9-F25D24A89DFE}">
      <dgm:prSet phldrT="[Text]"/>
      <dgm:spPr/>
      <dgm:t>
        <a:bodyPr/>
        <a:lstStyle/>
        <a:p>
          <a:r>
            <a:rPr lang="sr-Cyrl-CS" dirty="0" smtClean="0"/>
            <a:t>Планирање активности </a:t>
          </a:r>
          <a:endParaRPr lang="sr-Latn-CS" dirty="0"/>
        </a:p>
      </dgm:t>
    </dgm:pt>
    <dgm:pt modelId="{F4E8A6CF-E5A7-4E13-8B86-C6B5EC91D631}" type="parTrans" cxnId="{FD830018-3AB5-4416-94CA-593C8C5AB903}">
      <dgm:prSet/>
      <dgm:spPr/>
      <dgm:t>
        <a:bodyPr/>
        <a:lstStyle/>
        <a:p>
          <a:endParaRPr lang="sr-Latn-CS"/>
        </a:p>
      </dgm:t>
    </dgm:pt>
    <dgm:pt modelId="{0677E4E1-A57F-49AC-9400-7A6979EBA406}" type="sibTrans" cxnId="{FD830018-3AB5-4416-94CA-593C8C5AB903}">
      <dgm:prSet/>
      <dgm:spPr/>
      <dgm:t>
        <a:bodyPr/>
        <a:lstStyle/>
        <a:p>
          <a:endParaRPr lang="sr-Latn-CS"/>
        </a:p>
      </dgm:t>
    </dgm:pt>
    <dgm:pt modelId="{3DBD6036-8AE7-4A15-82A7-6C64E0019261}">
      <dgm:prSet phldrT="[Text]"/>
      <dgm:spPr/>
      <dgm:t>
        <a:bodyPr/>
        <a:lstStyle/>
        <a:p>
          <a:r>
            <a:rPr lang="sr-Cyrl-CS" dirty="0" smtClean="0"/>
            <a:t>Увођење у тему; Избор активности; Примена знања.</a:t>
          </a:r>
          <a:endParaRPr lang="sr-Latn-CS" dirty="0"/>
        </a:p>
      </dgm:t>
    </dgm:pt>
    <dgm:pt modelId="{0F1700FF-2CF7-40C1-B522-885DBCBC9395}" type="parTrans" cxnId="{2690D19F-ACDA-4BC8-BCB2-B79D3FF1D016}">
      <dgm:prSet/>
      <dgm:spPr/>
      <dgm:t>
        <a:bodyPr/>
        <a:lstStyle/>
        <a:p>
          <a:endParaRPr lang="sr-Latn-CS"/>
        </a:p>
      </dgm:t>
    </dgm:pt>
    <dgm:pt modelId="{5B18F7C9-9BD2-4AB8-8F73-6D61F6903B82}" type="sibTrans" cxnId="{2690D19F-ACDA-4BC8-BCB2-B79D3FF1D016}">
      <dgm:prSet/>
      <dgm:spPr/>
      <dgm:t>
        <a:bodyPr/>
        <a:lstStyle/>
        <a:p>
          <a:endParaRPr lang="sr-Latn-CS"/>
        </a:p>
      </dgm:t>
    </dgm:pt>
    <dgm:pt modelId="{F9D2257E-4DB2-4735-B39F-7677A3E59F32}">
      <dgm:prSet phldrT="[Text]"/>
      <dgm:spPr/>
      <dgm:t>
        <a:bodyPr/>
        <a:lstStyle/>
        <a:p>
          <a:r>
            <a:rPr lang="sr-Cyrl-CS" dirty="0" smtClean="0"/>
            <a:t>Планирање повратне информације</a:t>
          </a:r>
          <a:endParaRPr lang="sr-Latn-CS" dirty="0"/>
        </a:p>
      </dgm:t>
    </dgm:pt>
    <dgm:pt modelId="{757CAC2E-BE4B-4452-9F32-90C697174AB7}" type="parTrans" cxnId="{AD2BC816-A108-4739-88A5-603A72A53F06}">
      <dgm:prSet/>
      <dgm:spPr/>
      <dgm:t>
        <a:bodyPr/>
        <a:lstStyle/>
        <a:p>
          <a:endParaRPr lang="sr-Latn-CS"/>
        </a:p>
      </dgm:t>
    </dgm:pt>
    <dgm:pt modelId="{FA53ED33-751B-4BB8-909E-70AF9114E92C}" type="sibTrans" cxnId="{AD2BC816-A108-4739-88A5-603A72A53F06}">
      <dgm:prSet/>
      <dgm:spPr/>
      <dgm:t>
        <a:bodyPr/>
        <a:lstStyle/>
        <a:p>
          <a:endParaRPr lang="sr-Latn-CS"/>
        </a:p>
      </dgm:t>
    </dgm:pt>
    <dgm:pt modelId="{14FB258A-285D-4A4D-8636-29D304DDCB25}">
      <dgm:prSet phldrT="[Text]"/>
      <dgm:spPr/>
      <dgm:t>
        <a:bodyPr/>
        <a:lstStyle/>
        <a:p>
          <a:r>
            <a:rPr lang="sr-Cyrl-CS" dirty="0" smtClean="0"/>
            <a:t>Рефлексија, праћење ученичког разумевања, вредновање.</a:t>
          </a:r>
          <a:endParaRPr lang="sr-Latn-CS" dirty="0"/>
        </a:p>
      </dgm:t>
    </dgm:pt>
    <dgm:pt modelId="{1CE38270-38D9-4937-92B4-EDF311149F19}" type="parTrans" cxnId="{11FD1F01-7AA7-4D91-88A5-1D0B48AA928B}">
      <dgm:prSet/>
      <dgm:spPr/>
      <dgm:t>
        <a:bodyPr/>
        <a:lstStyle/>
        <a:p>
          <a:endParaRPr lang="sr-Latn-CS"/>
        </a:p>
      </dgm:t>
    </dgm:pt>
    <dgm:pt modelId="{E321D1F3-0D99-4554-AA2C-89BA5F2CBBF5}" type="sibTrans" cxnId="{11FD1F01-7AA7-4D91-88A5-1D0B48AA928B}">
      <dgm:prSet/>
      <dgm:spPr/>
      <dgm:t>
        <a:bodyPr/>
        <a:lstStyle/>
        <a:p>
          <a:endParaRPr lang="sr-Latn-CS"/>
        </a:p>
      </dgm:t>
    </dgm:pt>
    <dgm:pt modelId="{9D5AD938-F453-47B6-AA92-EED325F289F4}">
      <dgm:prSet/>
      <dgm:spPr/>
      <dgm:t>
        <a:bodyPr/>
        <a:lstStyle/>
        <a:p>
          <a:r>
            <a:rPr lang="sr-Cyrl-CS" dirty="0" smtClean="0"/>
            <a:t>Избор теме</a:t>
          </a:r>
          <a:endParaRPr lang="sr-Latn-CS" dirty="0"/>
        </a:p>
      </dgm:t>
    </dgm:pt>
    <dgm:pt modelId="{4B9F2FBC-A721-4118-A0E9-84542C2CE1B7}" type="parTrans" cxnId="{19309B86-8828-42CF-AE04-CEAD9D6F6C08}">
      <dgm:prSet/>
      <dgm:spPr/>
      <dgm:t>
        <a:bodyPr/>
        <a:lstStyle/>
        <a:p>
          <a:endParaRPr lang="sr-Latn-CS"/>
        </a:p>
      </dgm:t>
    </dgm:pt>
    <dgm:pt modelId="{1195D414-9931-45FD-B93C-03E6D2C29F13}" type="sibTrans" cxnId="{19309B86-8828-42CF-AE04-CEAD9D6F6C08}">
      <dgm:prSet/>
      <dgm:spPr/>
      <dgm:t>
        <a:bodyPr/>
        <a:lstStyle/>
        <a:p>
          <a:endParaRPr lang="sr-Latn-CS"/>
        </a:p>
      </dgm:t>
    </dgm:pt>
    <dgm:pt modelId="{4CAEBA8B-41D3-4A2D-8BC1-3422BCD4600D}" type="pres">
      <dgm:prSet presAssocID="{B399BA0E-7346-4CCD-86BF-B7D0733B5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9A3C1A3-37A6-45FC-99D2-A6ABD95347AE}" type="pres">
      <dgm:prSet presAssocID="{8E5EA2A4-AC3E-4DCA-9591-4AA0B1A990A9}" presName="linNode" presStyleCnt="0"/>
      <dgm:spPr/>
    </dgm:pt>
    <dgm:pt modelId="{F283E8E2-C3B7-4D08-B8BB-659F59CA2BAC}" type="pres">
      <dgm:prSet presAssocID="{8E5EA2A4-AC3E-4DCA-9591-4AA0B1A990A9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EF770D8C-450C-445F-8E85-147169200E5E}" type="pres">
      <dgm:prSet presAssocID="{8E5EA2A4-AC3E-4DCA-9591-4AA0B1A990A9}" presName="descendantText" presStyleLbl="alignAccFollowNode1" presStyleIdx="0" presStyleCnt="3" custScaleY="139282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6ED655E1-3A0F-479C-945A-0442F956BCAF}" type="pres">
      <dgm:prSet presAssocID="{B464F573-4737-4493-939B-C05764801CE0}" presName="sp" presStyleCnt="0"/>
      <dgm:spPr/>
    </dgm:pt>
    <dgm:pt modelId="{967570A4-BF94-4206-93FF-0B24B1EBB4FA}" type="pres">
      <dgm:prSet presAssocID="{9D5AD938-F453-47B6-AA92-EED325F289F4}" presName="linNode" presStyleCnt="0"/>
      <dgm:spPr/>
    </dgm:pt>
    <dgm:pt modelId="{33405CE8-5237-4337-94AA-155323544421}" type="pres">
      <dgm:prSet presAssocID="{9D5AD938-F453-47B6-AA92-EED325F289F4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38D69FF7-C1D9-4722-ADBA-2650ADFDE581}" type="pres">
      <dgm:prSet presAssocID="{1195D414-9931-45FD-B93C-03E6D2C29F13}" presName="sp" presStyleCnt="0"/>
      <dgm:spPr/>
    </dgm:pt>
    <dgm:pt modelId="{C5E2542D-02F3-4E99-8121-DCDCC37F480C}" type="pres">
      <dgm:prSet presAssocID="{06BA8773-54B0-4C7F-88B9-F25D24A89DFE}" presName="linNode" presStyleCnt="0"/>
      <dgm:spPr/>
    </dgm:pt>
    <dgm:pt modelId="{88D20439-492B-4FBA-8E5E-259FF243E977}" type="pres">
      <dgm:prSet presAssocID="{06BA8773-54B0-4C7F-88B9-F25D24A89DFE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2E9ECD54-C328-48C1-99CD-B99926A0E0AF}" type="pres">
      <dgm:prSet presAssocID="{06BA8773-54B0-4C7F-88B9-F25D24A89DFE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33574F8D-B158-447B-A6E7-558949C37784}" type="pres">
      <dgm:prSet presAssocID="{0677E4E1-A57F-49AC-9400-7A6979EBA406}" presName="sp" presStyleCnt="0"/>
      <dgm:spPr/>
    </dgm:pt>
    <dgm:pt modelId="{BFADE33B-7A73-4CED-9A26-D655F262D9D0}" type="pres">
      <dgm:prSet presAssocID="{F9D2257E-4DB2-4735-B39F-7677A3E59F32}" presName="linNode" presStyleCnt="0"/>
      <dgm:spPr/>
    </dgm:pt>
    <dgm:pt modelId="{A955B60F-B533-40CA-B0DC-7CAAF5156BEB}" type="pres">
      <dgm:prSet presAssocID="{F9D2257E-4DB2-4735-B39F-7677A3E59F32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0D88CD92-4E78-4FFC-88A4-2ECBE0BDE5C1}" type="pres">
      <dgm:prSet presAssocID="{F9D2257E-4DB2-4735-B39F-7677A3E59F32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</dgm:ptLst>
  <dgm:cxnLst>
    <dgm:cxn modelId="{AD2BC816-A108-4739-88A5-603A72A53F06}" srcId="{B399BA0E-7346-4CCD-86BF-B7D0733B544B}" destId="{F9D2257E-4DB2-4735-B39F-7677A3E59F32}" srcOrd="3" destOrd="0" parTransId="{757CAC2E-BE4B-4452-9F32-90C697174AB7}" sibTransId="{FA53ED33-751B-4BB8-909E-70AF9114E92C}"/>
    <dgm:cxn modelId="{72C04FE1-0B9F-4B87-9180-D5B844B8C4E0}" type="presOf" srcId="{14FB258A-285D-4A4D-8636-29D304DDCB25}" destId="{0D88CD92-4E78-4FFC-88A4-2ECBE0BDE5C1}" srcOrd="0" destOrd="0" presId="urn:microsoft.com/office/officeart/2005/8/layout/vList5"/>
    <dgm:cxn modelId="{2690D19F-ACDA-4BC8-BCB2-B79D3FF1D016}" srcId="{06BA8773-54B0-4C7F-88B9-F25D24A89DFE}" destId="{3DBD6036-8AE7-4A15-82A7-6C64E0019261}" srcOrd="0" destOrd="0" parTransId="{0F1700FF-2CF7-40C1-B522-885DBCBC9395}" sibTransId="{5B18F7C9-9BD2-4AB8-8F73-6D61F6903B82}"/>
    <dgm:cxn modelId="{E9A145D5-DBE0-4D6C-AA0E-22E09FB51ED6}" srcId="{8E5EA2A4-AC3E-4DCA-9591-4AA0B1A990A9}" destId="{36C12088-4BB4-40A1-9E86-C4A50D3C746A}" srcOrd="0" destOrd="0" parTransId="{F9060C55-0445-46AF-8AA3-B604D402C3F7}" sibTransId="{B7462C3E-920C-469B-BA51-B2DF8ED7C6E3}"/>
    <dgm:cxn modelId="{D4981AA8-8C69-46FA-AD5A-A4CC380EFC8A}" type="presOf" srcId="{F9D2257E-4DB2-4735-B39F-7677A3E59F32}" destId="{A955B60F-B533-40CA-B0DC-7CAAF5156BEB}" srcOrd="0" destOrd="0" presId="urn:microsoft.com/office/officeart/2005/8/layout/vList5"/>
    <dgm:cxn modelId="{CC8278FE-7BC8-41B9-9A76-89FAE311A288}" type="presOf" srcId="{3DBD6036-8AE7-4A15-82A7-6C64E0019261}" destId="{2E9ECD54-C328-48C1-99CD-B99926A0E0AF}" srcOrd="0" destOrd="0" presId="urn:microsoft.com/office/officeart/2005/8/layout/vList5"/>
    <dgm:cxn modelId="{7EC18537-2C33-4463-82AC-9EB3C9D01CD4}" type="presOf" srcId="{9D5AD938-F453-47B6-AA92-EED325F289F4}" destId="{33405CE8-5237-4337-94AA-155323544421}" srcOrd="0" destOrd="0" presId="urn:microsoft.com/office/officeart/2005/8/layout/vList5"/>
    <dgm:cxn modelId="{FD830018-3AB5-4416-94CA-593C8C5AB903}" srcId="{B399BA0E-7346-4CCD-86BF-B7D0733B544B}" destId="{06BA8773-54B0-4C7F-88B9-F25D24A89DFE}" srcOrd="2" destOrd="0" parTransId="{F4E8A6CF-E5A7-4E13-8B86-C6B5EC91D631}" sibTransId="{0677E4E1-A57F-49AC-9400-7A6979EBA406}"/>
    <dgm:cxn modelId="{19309B86-8828-42CF-AE04-CEAD9D6F6C08}" srcId="{B399BA0E-7346-4CCD-86BF-B7D0733B544B}" destId="{9D5AD938-F453-47B6-AA92-EED325F289F4}" srcOrd="1" destOrd="0" parTransId="{4B9F2FBC-A721-4118-A0E9-84542C2CE1B7}" sibTransId="{1195D414-9931-45FD-B93C-03E6D2C29F13}"/>
    <dgm:cxn modelId="{4BB7B584-91AA-4870-87E3-8FE02646AA30}" type="presOf" srcId="{B399BA0E-7346-4CCD-86BF-B7D0733B544B}" destId="{4CAEBA8B-41D3-4A2D-8BC1-3422BCD4600D}" srcOrd="0" destOrd="0" presId="urn:microsoft.com/office/officeart/2005/8/layout/vList5"/>
    <dgm:cxn modelId="{0D80D180-179F-4DD3-82AE-E74F334B8E0B}" type="presOf" srcId="{06BA8773-54B0-4C7F-88B9-F25D24A89DFE}" destId="{88D20439-492B-4FBA-8E5E-259FF243E977}" srcOrd="0" destOrd="0" presId="urn:microsoft.com/office/officeart/2005/8/layout/vList5"/>
    <dgm:cxn modelId="{06DCACC2-59C7-42FF-B983-A8A2EB7583A8}" srcId="{B399BA0E-7346-4CCD-86BF-B7D0733B544B}" destId="{8E5EA2A4-AC3E-4DCA-9591-4AA0B1A990A9}" srcOrd="0" destOrd="0" parTransId="{F2C53CD1-77FB-45F9-AFC9-C3248B85686E}" sibTransId="{B464F573-4737-4493-939B-C05764801CE0}"/>
    <dgm:cxn modelId="{68393C76-A854-4D41-8A2F-8FFAAB3B0BED}" type="presOf" srcId="{36C12088-4BB4-40A1-9E86-C4A50D3C746A}" destId="{EF770D8C-450C-445F-8E85-147169200E5E}" srcOrd="0" destOrd="0" presId="urn:microsoft.com/office/officeart/2005/8/layout/vList5"/>
    <dgm:cxn modelId="{7FE9D2C9-BA83-4E08-AF5B-7A2035F17082}" type="presOf" srcId="{8E5EA2A4-AC3E-4DCA-9591-4AA0B1A990A9}" destId="{F283E8E2-C3B7-4D08-B8BB-659F59CA2BAC}" srcOrd="0" destOrd="0" presId="urn:microsoft.com/office/officeart/2005/8/layout/vList5"/>
    <dgm:cxn modelId="{11FD1F01-7AA7-4D91-88A5-1D0B48AA928B}" srcId="{F9D2257E-4DB2-4735-B39F-7677A3E59F32}" destId="{14FB258A-285D-4A4D-8636-29D304DDCB25}" srcOrd="0" destOrd="0" parTransId="{1CE38270-38D9-4937-92B4-EDF311149F19}" sibTransId="{E321D1F3-0D99-4554-AA2C-89BA5F2CBBF5}"/>
    <dgm:cxn modelId="{A010567E-7391-4C72-BF6D-F47E8C7E84CA}" type="presParOf" srcId="{4CAEBA8B-41D3-4A2D-8BC1-3422BCD4600D}" destId="{E9A3C1A3-37A6-45FC-99D2-A6ABD95347AE}" srcOrd="0" destOrd="0" presId="urn:microsoft.com/office/officeart/2005/8/layout/vList5"/>
    <dgm:cxn modelId="{97E7F616-9C3F-4140-89BB-F7110AD8AF12}" type="presParOf" srcId="{E9A3C1A3-37A6-45FC-99D2-A6ABD95347AE}" destId="{F283E8E2-C3B7-4D08-B8BB-659F59CA2BAC}" srcOrd="0" destOrd="0" presId="urn:microsoft.com/office/officeart/2005/8/layout/vList5"/>
    <dgm:cxn modelId="{558B8E3E-0C51-47D4-8C0C-332F0AABF685}" type="presParOf" srcId="{E9A3C1A3-37A6-45FC-99D2-A6ABD95347AE}" destId="{EF770D8C-450C-445F-8E85-147169200E5E}" srcOrd="1" destOrd="0" presId="urn:microsoft.com/office/officeart/2005/8/layout/vList5"/>
    <dgm:cxn modelId="{292AD023-C54E-4824-BB44-8F2AECF8009A}" type="presParOf" srcId="{4CAEBA8B-41D3-4A2D-8BC1-3422BCD4600D}" destId="{6ED655E1-3A0F-479C-945A-0442F956BCAF}" srcOrd="1" destOrd="0" presId="urn:microsoft.com/office/officeart/2005/8/layout/vList5"/>
    <dgm:cxn modelId="{1D1AA08C-0219-4FB4-9FA1-137926B9AB29}" type="presParOf" srcId="{4CAEBA8B-41D3-4A2D-8BC1-3422BCD4600D}" destId="{967570A4-BF94-4206-93FF-0B24B1EBB4FA}" srcOrd="2" destOrd="0" presId="urn:microsoft.com/office/officeart/2005/8/layout/vList5"/>
    <dgm:cxn modelId="{06F84BB1-B43B-4D72-B656-0141913BA4DF}" type="presParOf" srcId="{967570A4-BF94-4206-93FF-0B24B1EBB4FA}" destId="{33405CE8-5237-4337-94AA-155323544421}" srcOrd="0" destOrd="0" presId="urn:microsoft.com/office/officeart/2005/8/layout/vList5"/>
    <dgm:cxn modelId="{B54AC95D-D4A9-4C78-97B0-63110625D73F}" type="presParOf" srcId="{4CAEBA8B-41D3-4A2D-8BC1-3422BCD4600D}" destId="{38D69FF7-C1D9-4722-ADBA-2650ADFDE581}" srcOrd="3" destOrd="0" presId="urn:microsoft.com/office/officeart/2005/8/layout/vList5"/>
    <dgm:cxn modelId="{F5666720-6E9E-4AC3-924A-6C0C633AE050}" type="presParOf" srcId="{4CAEBA8B-41D3-4A2D-8BC1-3422BCD4600D}" destId="{C5E2542D-02F3-4E99-8121-DCDCC37F480C}" srcOrd="4" destOrd="0" presId="urn:microsoft.com/office/officeart/2005/8/layout/vList5"/>
    <dgm:cxn modelId="{991C4EA5-E915-47EA-910F-225BF24FF6DE}" type="presParOf" srcId="{C5E2542D-02F3-4E99-8121-DCDCC37F480C}" destId="{88D20439-492B-4FBA-8E5E-259FF243E977}" srcOrd="0" destOrd="0" presId="urn:microsoft.com/office/officeart/2005/8/layout/vList5"/>
    <dgm:cxn modelId="{51008D5E-E87D-4E78-96BB-2A9DA3CF4682}" type="presParOf" srcId="{C5E2542D-02F3-4E99-8121-DCDCC37F480C}" destId="{2E9ECD54-C328-48C1-99CD-B99926A0E0AF}" srcOrd="1" destOrd="0" presId="urn:microsoft.com/office/officeart/2005/8/layout/vList5"/>
    <dgm:cxn modelId="{375B25C6-2471-4402-963D-918B3BC8A94B}" type="presParOf" srcId="{4CAEBA8B-41D3-4A2D-8BC1-3422BCD4600D}" destId="{33574F8D-B158-447B-A6E7-558949C37784}" srcOrd="5" destOrd="0" presId="urn:microsoft.com/office/officeart/2005/8/layout/vList5"/>
    <dgm:cxn modelId="{F8CF31C9-DF79-4B64-BF07-11C852BAF0E0}" type="presParOf" srcId="{4CAEBA8B-41D3-4A2D-8BC1-3422BCD4600D}" destId="{BFADE33B-7A73-4CED-9A26-D655F262D9D0}" srcOrd="6" destOrd="0" presId="urn:microsoft.com/office/officeart/2005/8/layout/vList5"/>
    <dgm:cxn modelId="{0E01D6DF-95BC-4D5F-A27A-A66DAF524986}" type="presParOf" srcId="{BFADE33B-7A73-4CED-9A26-D655F262D9D0}" destId="{A955B60F-B533-40CA-B0DC-7CAAF5156BEB}" srcOrd="0" destOrd="0" presId="urn:microsoft.com/office/officeart/2005/8/layout/vList5"/>
    <dgm:cxn modelId="{359C6374-67E3-4934-AD1F-942E7C1E5BF7}" type="presParOf" srcId="{BFADE33B-7A73-4CED-9A26-D655F262D9D0}" destId="{0D88CD92-4E78-4FFC-88A4-2ECBE0BDE5C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1FF4FF7-8E60-499A-8C35-C5D53B956DB5}" type="doc">
      <dgm:prSet loTypeId="urn:microsoft.com/office/officeart/2005/8/layout/bProcess3" loCatId="process" qsTypeId="urn:microsoft.com/office/officeart/2005/8/quickstyle/simple1" qsCatId="simple" csTypeId="urn:microsoft.com/office/officeart/2005/8/colors/colorful1#8" csCatId="colorful" phldr="1"/>
      <dgm:spPr/>
      <dgm:t>
        <a:bodyPr/>
        <a:lstStyle/>
        <a:p>
          <a:endParaRPr lang="sr-Latn-CS"/>
        </a:p>
      </dgm:t>
    </dgm:pt>
    <dgm:pt modelId="{C24617E8-0F55-4BF6-B5A5-F22F2A7D2C3E}">
      <dgm:prSet phldrT="[Text]"/>
      <dgm:spPr/>
      <dgm:t>
        <a:bodyPr/>
        <a:lstStyle/>
        <a:p>
          <a:r>
            <a:rPr lang="sr-Cyrl-CS" dirty="0" smtClean="0"/>
            <a:t>Припрема </a:t>
          </a:r>
          <a:endParaRPr lang="sr-Latn-CS" dirty="0"/>
        </a:p>
      </dgm:t>
    </dgm:pt>
    <dgm:pt modelId="{75A05185-B760-4BC5-9B2D-32DD3D7F9B5B}" type="parTrans" cxnId="{B814180E-E9B0-49C7-B79D-67819D5F7D89}">
      <dgm:prSet/>
      <dgm:spPr/>
      <dgm:t>
        <a:bodyPr/>
        <a:lstStyle/>
        <a:p>
          <a:endParaRPr lang="sr-Latn-CS"/>
        </a:p>
      </dgm:t>
    </dgm:pt>
    <dgm:pt modelId="{37A0ABED-9D41-4780-A417-FED614A11825}" type="sibTrans" cxnId="{B814180E-E9B0-49C7-B79D-67819D5F7D89}">
      <dgm:prSet/>
      <dgm:spPr/>
      <dgm:t>
        <a:bodyPr/>
        <a:lstStyle/>
        <a:p>
          <a:endParaRPr lang="sr-Latn-CS"/>
        </a:p>
      </dgm:t>
    </dgm:pt>
    <dgm:pt modelId="{A4D7CA59-DAA6-44FC-AB27-55BD42BA34B5}">
      <dgm:prSet phldrT="[Text]"/>
      <dgm:spPr/>
      <dgm:t>
        <a:bodyPr/>
        <a:lstStyle/>
        <a:p>
          <a:r>
            <a:rPr lang="sr-Cyrl-CS" dirty="0" smtClean="0"/>
            <a:t>Увод у методологију рада – израда пројекта</a:t>
          </a:r>
          <a:endParaRPr lang="sr-Latn-CS" dirty="0"/>
        </a:p>
      </dgm:t>
    </dgm:pt>
    <dgm:pt modelId="{4C6D4159-2D2C-4D72-8259-36A922DD690B}" type="parTrans" cxnId="{F01A6B0D-37B5-4E99-84CE-F71C96796A3A}">
      <dgm:prSet/>
      <dgm:spPr/>
      <dgm:t>
        <a:bodyPr/>
        <a:lstStyle/>
        <a:p>
          <a:endParaRPr lang="sr-Latn-CS"/>
        </a:p>
      </dgm:t>
    </dgm:pt>
    <dgm:pt modelId="{74D39D5F-725A-482A-A2B3-D81934CC598A}" type="sibTrans" cxnId="{F01A6B0D-37B5-4E99-84CE-F71C96796A3A}">
      <dgm:prSet/>
      <dgm:spPr/>
      <dgm:t>
        <a:bodyPr/>
        <a:lstStyle/>
        <a:p>
          <a:endParaRPr lang="sr-Latn-CS"/>
        </a:p>
      </dgm:t>
    </dgm:pt>
    <dgm:pt modelId="{D6AC2E4C-787C-4B72-9538-745B018C2F79}">
      <dgm:prSet phldrT="[Text]"/>
      <dgm:spPr/>
      <dgm:t>
        <a:bodyPr/>
        <a:lstStyle/>
        <a:p>
          <a:r>
            <a:rPr lang="sr-Cyrl-CS" dirty="0" smtClean="0"/>
            <a:t>Реализација истраживања и обрада података</a:t>
          </a:r>
          <a:endParaRPr lang="sr-Latn-CS" dirty="0"/>
        </a:p>
      </dgm:t>
    </dgm:pt>
    <dgm:pt modelId="{E31290D5-61CB-4D23-BC35-AACDC4C4E9B0}" type="parTrans" cxnId="{0BD660CD-D3DF-45B2-BC9D-B59EE79DC4C7}">
      <dgm:prSet/>
      <dgm:spPr/>
      <dgm:t>
        <a:bodyPr/>
        <a:lstStyle/>
        <a:p>
          <a:endParaRPr lang="sr-Latn-CS"/>
        </a:p>
      </dgm:t>
    </dgm:pt>
    <dgm:pt modelId="{5DF6AB44-E2F3-42CA-A7AE-0D1F7868B432}" type="sibTrans" cxnId="{0BD660CD-D3DF-45B2-BC9D-B59EE79DC4C7}">
      <dgm:prSet/>
      <dgm:spPr/>
      <dgm:t>
        <a:bodyPr/>
        <a:lstStyle/>
        <a:p>
          <a:endParaRPr lang="sr-Latn-CS"/>
        </a:p>
      </dgm:t>
    </dgm:pt>
    <dgm:pt modelId="{0710021B-9EAA-4440-B90F-1B9C6010C801}">
      <dgm:prSet phldrT="[Text]"/>
      <dgm:spPr/>
      <dgm:t>
        <a:bodyPr/>
        <a:lstStyle/>
        <a:p>
          <a:r>
            <a:rPr lang="sr-Cyrl-CS" dirty="0" smtClean="0"/>
            <a:t>Закључивање </a:t>
          </a:r>
          <a:endParaRPr lang="sr-Latn-CS" dirty="0"/>
        </a:p>
      </dgm:t>
    </dgm:pt>
    <dgm:pt modelId="{0C5D61D9-07E0-4A2D-A15B-F6B7CD2E9973}" type="parTrans" cxnId="{66F6185C-490B-4CE5-9D81-1B1FF4A5D5FC}">
      <dgm:prSet/>
      <dgm:spPr/>
      <dgm:t>
        <a:bodyPr/>
        <a:lstStyle/>
        <a:p>
          <a:endParaRPr lang="sr-Latn-CS"/>
        </a:p>
      </dgm:t>
    </dgm:pt>
    <dgm:pt modelId="{39D16134-E36B-4901-A0B6-ABB33EB94BE2}" type="sibTrans" cxnId="{66F6185C-490B-4CE5-9D81-1B1FF4A5D5FC}">
      <dgm:prSet/>
      <dgm:spPr/>
      <dgm:t>
        <a:bodyPr/>
        <a:lstStyle/>
        <a:p>
          <a:endParaRPr lang="sr-Latn-CS"/>
        </a:p>
      </dgm:t>
    </dgm:pt>
    <dgm:pt modelId="{E3F7FFD0-6A92-4536-93A1-88C665CA3010}">
      <dgm:prSet phldrT="[Text]"/>
      <dgm:spPr/>
      <dgm:t>
        <a:bodyPr/>
        <a:lstStyle/>
        <a:p>
          <a:r>
            <a:rPr lang="sr-Cyrl-CS" dirty="0" smtClean="0"/>
            <a:t>Презентација резултата</a:t>
          </a:r>
          <a:endParaRPr lang="sr-Latn-CS" dirty="0"/>
        </a:p>
      </dgm:t>
    </dgm:pt>
    <dgm:pt modelId="{643B3697-6E4A-47E6-A3C3-27BB0B7881E3}" type="parTrans" cxnId="{21438634-7ED0-41D1-A6D3-69CDFE43427D}">
      <dgm:prSet/>
      <dgm:spPr/>
      <dgm:t>
        <a:bodyPr/>
        <a:lstStyle/>
        <a:p>
          <a:endParaRPr lang="sr-Latn-CS"/>
        </a:p>
      </dgm:t>
    </dgm:pt>
    <dgm:pt modelId="{8BF2B52D-1C91-4770-85DC-F5579D70A55C}" type="sibTrans" cxnId="{21438634-7ED0-41D1-A6D3-69CDFE43427D}">
      <dgm:prSet/>
      <dgm:spPr/>
      <dgm:t>
        <a:bodyPr/>
        <a:lstStyle/>
        <a:p>
          <a:endParaRPr lang="sr-Latn-CS"/>
        </a:p>
      </dgm:t>
    </dgm:pt>
    <dgm:pt modelId="{A195D176-A32C-4B55-9CF3-B33C1C3AB0E8}">
      <dgm:prSet/>
      <dgm:spPr/>
      <dgm:t>
        <a:bodyPr/>
        <a:lstStyle/>
        <a:p>
          <a:r>
            <a:rPr lang="sr-Cyrl-CS" dirty="0" smtClean="0"/>
            <a:t>Рефлексија рада</a:t>
          </a:r>
          <a:endParaRPr lang="sr-Latn-CS" dirty="0"/>
        </a:p>
      </dgm:t>
    </dgm:pt>
    <dgm:pt modelId="{2654C83C-E96B-4D12-8510-22F9D6E5D2FE}" type="parTrans" cxnId="{95DF8A05-0838-4FEF-B998-3021468C1D36}">
      <dgm:prSet/>
      <dgm:spPr/>
    </dgm:pt>
    <dgm:pt modelId="{BF409F63-A934-4CDD-9E4B-BC03E3463BB5}" type="sibTrans" cxnId="{95DF8A05-0838-4FEF-B998-3021468C1D36}">
      <dgm:prSet/>
      <dgm:spPr/>
    </dgm:pt>
    <dgm:pt modelId="{BA433D0D-403A-4D03-A863-B5F8EDC2DE8C}" type="pres">
      <dgm:prSet presAssocID="{B1FF4FF7-8E60-499A-8C35-C5D53B956DB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61EBFD-A1D9-4FFC-B74B-E88B1B1AAD47}" type="pres">
      <dgm:prSet presAssocID="{C24617E8-0F55-4BF6-B5A5-F22F2A7D2C3E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31513E-E289-4211-999B-9BFB9E911F68}" type="pres">
      <dgm:prSet presAssocID="{37A0ABED-9D41-4780-A417-FED614A11825}" presName="sibTrans" presStyleLbl="sibTrans1D1" presStyleIdx="0" presStyleCnt="5"/>
      <dgm:spPr/>
      <dgm:t>
        <a:bodyPr/>
        <a:lstStyle/>
        <a:p>
          <a:endParaRPr lang="en-US"/>
        </a:p>
      </dgm:t>
    </dgm:pt>
    <dgm:pt modelId="{DB70671B-82C3-4FE1-A6AA-6B8FB5675829}" type="pres">
      <dgm:prSet presAssocID="{37A0ABED-9D41-4780-A417-FED614A11825}" presName="connectorText" presStyleLbl="sibTrans1D1" presStyleIdx="0" presStyleCnt="5"/>
      <dgm:spPr/>
      <dgm:t>
        <a:bodyPr/>
        <a:lstStyle/>
        <a:p>
          <a:endParaRPr lang="en-US"/>
        </a:p>
      </dgm:t>
    </dgm:pt>
    <dgm:pt modelId="{9F6FAF81-B216-4B3A-966B-4853E4E8A28C}" type="pres">
      <dgm:prSet presAssocID="{A4D7CA59-DAA6-44FC-AB27-55BD42BA34B5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D3353698-B2D0-4B95-A8C1-64086FBF9612}" type="pres">
      <dgm:prSet presAssocID="{74D39D5F-725A-482A-A2B3-D81934CC598A}" presName="sibTrans" presStyleLbl="sibTrans1D1" presStyleIdx="1" presStyleCnt="5"/>
      <dgm:spPr/>
      <dgm:t>
        <a:bodyPr/>
        <a:lstStyle/>
        <a:p>
          <a:endParaRPr lang="en-US"/>
        </a:p>
      </dgm:t>
    </dgm:pt>
    <dgm:pt modelId="{18114808-6CFE-4D43-BB53-6385A08BCAAA}" type="pres">
      <dgm:prSet presAssocID="{74D39D5F-725A-482A-A2B3-D81934CC598A}" presName="connectorText" presStyleLbl="sibTrans1D1" presStyleIdx="1" presStyleCnt="5"/>
      <dgm:spPr/>
      <dgm:t>
        <a:bodyPr/>
        <a:lstStyle/>
        <a:p>
          <a:endParaRPr lang="en-US"/>
        </a:p>
      </dgm:t>
    </dgm:pt>
    <dgm:pt modelId="{0C9B3829-9209-4E47-8FEB-F936912E55A1}" type="pres">
      <dgm:prSet presAssocID="{D6AC2E4C-787C-4B72-9538-745B018C2F79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5AA6EC-B44A-4521-AF91-896CF4DAAF14}" type="pres">
      <dgm:prSet presAssocID="{5DF6AB44-E2F3-42CA-A7AE-0D1F7868B432}" presName="sibTrans" presStyleLbl="sibTrans1D1" presStyleIdx="2" presStyleCnt="5"/>
      <dgm:spPr/>
      <dgm:t>
        <a:bodyPr/>
        <a:lstStyle/>
        <a:p>
          <a:endParaRPr lang="en-US"/>
        </a:p>
      </dgm:t>
    </dgm:pt>
    <dgm:pt modelId="{E9233387-A3A4-4E7F-A1EA-766BFCE264A4}" type="pres">
      <dgm:prSet presAssocID="{5DF6AB44-E2F3-42CA-A7AE-0D1F7868B432}" presName="connectorText" presStyleLbl="sibTrans1D1" presStyleIdx="2" presStyleCnt="5"/>
      <dgm:spPr/>
      <dgm:t>
        <a:bodyPr/>
        <a:lstStyle/>
        <a:p>
          <a:endParaRPr lang="en-US"/>
        </a:p>
      </dgm:t>
    </dgm:pt>
    <dgm:pt modelId="{6679C811-4BDB-4848-BD53-F3A29AAE990D}" type="pres">
      <dgm:prSet presAssocID="{0710021B-9EAA-4440-B90F-1B9C6010C801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8DF2A6-9A8B-404B-B08D-7F99405645E9}" type="pres">
      <dgm:prSet presAssocID="{39D16134-E36B-4901-A0B6-ABB33EB94BE2}" presName="sibTrans" presStyleLbl="sibTrans1D1" presStyleIdx="3" presStyleCnt="5"/>
      <dgm:spPr/>
      <dgm:t>
        <a:bodyPr/>
        <a:lstStyle/>
        <a:p>
          <a:endParaRPr lang="en-US"/>
        </a:p>
      </dgm:t>
    </dgm:pt>
    <dgm:pt modelId="{8FA45DBC-CA45-4E4F-8254-8302C98B384E}" type="pres">
      <dgm:prSet presAssocID="{39D16134-E36B-4901-A0B6-ABB33EB94BE2}" presName="connectorText" presStyleLbl="sibTrans1D1" presStyleIdx="3" presStyleCnt="5"/>
      <dgm:spPr/>
      <dgm:t>
        <a:bodyPr/>
        <a:lstStyle/>
        <a:p>
          <a:endParaRPr lang="en-US"/>
        </a:p>
      </dgm:t>
    </dgm:pt>
    <dgm:pt modelId="{C4079717-1356-4623-9873-5D066B6FECDB}" type="pres">
      <dgm:prSet presAssocID="{E3F7FFD0-6A92-4536-93A1-88C665CA3010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375C16-865B-490A-AFCC-A892853DFEA1}" type="pres">
      <dgm:prSet presAssocID="{8BF2B52D-1C91-4770-85DC-F5579D70A55C}" presName="sibTrans" presStyleLbl="sibTrans1D1" presStyleIdx="4" presStyleCnt="5"/>
      <dgm:spPr/>
      <dgm:t>
        <a:bodyPr/>
        <a:lstStyle/>
        <a:p>
          <a:endParaRPr lang="en-US"/>
        </a:p>
      </dgm:t>
    </dgm:pt>
    <dgm:pt modelId="{7F4AF721-E6F6-44A4-A4FD-F1D0E62008F0}" type="pres">
      <dgm:prSet presAssocID="{8BF2B52D-1C91-4770-85DC-F5579D70A55C}" presName="connectorText" presStyleLbl="sibTrans1D1" presStyleIdx="4" presStyleCnt="5"/>
      <dgm:spPr/>
      <dgm:t>
        <a:bodyPr/>
        <a:lstStyle/>
        <a:p>
          <a:endParaRPr lang="en-US"/>
        </a:p>
      </dgm:t>
    </dgm:pt>
    <dgm:pt modelId="{8166B7D8-F69B-4AAD-9497-ECDDDE9B07A8}" type="pres">
      <dgm:prSet presAssocID="{A195D176-A32C-4B55-9CF3-B33C1C3AB0E8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104ADD2-9A37-4325-AB83-D39A45022EEA}" type="presOf" srcId="{5DF6AB44-E2F3-42CA-A7AE-0D1F7868B432}" destId="{8D5AA6EC-B44A-4521-AF91-896CF4DAAF14}" srcOrd="0" destOrd="0" presId="urn:microsoft.com/office/officeart/2005/8/layout/bProcess3"/>
    <dgm:cxn modelId="{21438634-7ED0-41D1-A6D3-69CDFE43427D}" srcId="{B1FF4FF7-8E60-499A-8C35-C5D53B956DB5}" destId="{E3F7FFD0-6A92-4536-93A1-88C665CA3010}" srcOrd="4" destOrd="0" parTransId="{643B3697-6E4A-47E6-A3C3-27BB0B7881E3}" sibTransId="{8BF2B52D-1C91-4770-85DC-F5579D70A55C}"/>
    <dgm:cxn modelId="{F01A6B0D-37B5-4E99-84CE-F71C96796A3A}" srcId="{B1FF4FF7-8E60-499A-8C35-C5D53B956DB5}" destId="{A4D7CA59-DAA6-44FC-AB27-55BD42BA34B5}" srcOrd="1" destOrd="0" parTransId="{4C6D4159-2D2C-4D72-8259-36A922DD690B}" sibTransId="{74D39D5F-725A-482A-A2B3-D81934CC598A}"/>
    <dgm:cxn modelId="{BB783000-32BA-4BC6-8539-45631D768BA6}" type="presOf" srcId="{74D39D5F-725A-482A-A2B3-D81934CC598A}" destId="{18114808-6CFE-4D43-BB53-6385A08BCAAA}" srcOrd="1" destOrd="0" presId="urn:microsoft.com/office/officeart/2005/8/layout/bProcess3"/>
    <dgm:cxn modelId="{0BD660CD-D3DF-45B2-BC9D-B59EE79DC4C7}" srcId="{B1FF4FF7-8E60-499A-8C35-C5D53B956DB5}" destId="{D6AC2E4C-787C-4B72-9538-745B018C2F79}" srcOrd="2" destOrd="0" parTransId="{E31290D5-61CB-4D23-BC35-AACDC4C4E9B0}" sibTransId="{5DF6AB44-E2F3-42CA-A7AE-0D1F7868B432}"/>
    <dgm:cxn modelId="{654F41F3-B261-41CC-8E03-1B3885C10F0E}" type="presOf" srcId="{C24617E8-0F55-4BF6-B5A5-F22F2A7D2C3E}" destId="{E561EBFD-A1D9-4FFC-B74B-E88B1B1AAD47}" srcOrd="0" destOrd="0" presId="urn:microsoft.com/office/officeart/2005/8/layout/bProcess3"/>
    <dgm:cxn modelId="{64496DDD-6E32-4D2D-9639-390988F275F1}" type="presOf" srcId="{8BF2B52D-1C91-4770-85DC-F5579D70A55C}" destId="{7F4AF721-E6F6-44A4-A4FD-F1D0E62008F0}" srcOrd="1" destOrd="0" presId="urn:microsoft.com/office/officeart/2005/8/layout/bProcess3"/>
    <dgm:cxn modelId="{7E3C440D-D41D-452B-B482-1C7B78B9DCB1}" type="presOf" srcId="{74D39D5F-725A-482A-A2B3-D81934CC598A}" destId="{D3353698-B2D0-4B95-A8C1-64086FBF9612}" srcOrd="0" destOrd="0" presId="urn:microsoft.com/office/officeart/2005/8/layout/bProcess3"/>
    <dgm:cxn modelId="{813083AC-2618-4175-B8EF-4FE8E513B264}" type="presOf" srcId="{37A0ABED-9D41-4780-A417-FED614A11825}" destId="{DB70671B-82C3-4FE1-A6AA-6B8FB5675829}" srcOrd="1" destOrd="0" presId="urn:microsoft.com/office/officeart/2005/8/layout/bProcess3"/>
    <dgm:cxn modelId="{E162F9D1-1210-45E3-936D-444A1B425412}" type="presOf" srcId="{5DF6AB44-E2F3-42CA-A7AE-0D1F7868B432}" destId="{E9233387-A3A4-4E7F-A1EA-766BFCE264A4}" srcOrd="1" destOrd="0" presId="urn:microsoft.com/office/officeart/2005/8/layout/bProcess3"/>
    <dgm:cxn modelId="{D8FE35C5-8E2C-44F1-92D0-2E25FB677B9F}" type="presOf" srcId="{0710021B-9EAA-4440-B90F-1B9C6010C801}" destId="{6679C811-4BDB-4848-BD53-F3A29AAE990D}" srcOrd="0" destOrd="0" presId="urn:microsoft.com/office/officeart/2005/8/layout/bProcess3"/>
    <dgm:cxn modelId="{95DF8A05-0838-4FEF-B998-3021468C1D36}" srcId="{B1FF4FF7-8E60-499A-8C35-C5D53B956DB5}" destId="{A195D176-A32C-4B55-9CF3-B33C1C3AB0E8}" srcOrd="5" destOrd="0" parTransId="{2654C83C-E96B-4D12-8510-22F9D6E5D2FE}" sibTransId="{BF409F63-A934-4CDD-9E4B-BC03E3463BB5}"/>
    <dgm:cxn modelId="{74293887-D66E-4680-8A95-E26D21D08FBC}" type="presOf" srcId="{A195D176-A32C-4B55-9CF3-B33C1C3AB0E8}" destId="{8166B7D8-F69B-4AAD-9497-ECDDDE9B07A8}" srcOrd="0" destOrd="0" presId="urn:microsoft.com/office/officeart/2005/8/layout/bProcess3"/>
    <dgm:cxn modelId="{7D4D5422-8AEB-4201-90D3-EA9C6AA5ED5C}" type="presOf" srcId="{37A0ABED-9D41-4780-A417-FED614A11825}" destId="{A731513E-E289-4211-999B-9BFB9E911F68}" srcOrd="0" destOrd="0" presId="urn:microsoft.com/office/officeart/2005/8/layout/bProcess3"/>
    <dgm:cxn modelId="{A3C86C6F-2F43-42BA-9E40-2BD9CBD0D5EC}" type="presOf" srcId="{B1FF4FF7-8E60-499A-8C35-C5D53B956DB5}" destId="{BA433D0D-403A-4D03-A863-B5F8EDC2DE8C}" srcOrd="0" destOrd="0" presId="urn:microsoft.com/office/officeart/2005/8/layout/bProcess3"/>
    <dgm:cxn modelId="{B814180E-E9B0-49C7-B79D-67819D5F7D89}" srcId="{B1FF4FF7-8E60-499A-8C35-C5D53B956DB5}" destId="{C24617E8-0F55-4BF6-B5A5-F22F2A7D2C3E}" srcOrd="0" destOrd="0" parTransId="{75A05185-B760-4BC5-9B2D-32DD3D7F9B5B}" sibTransId="{37A0ABED-9D41-4780-A417-FED614A11825}"/>
    <dgm:cxn modelId="{D7FF7DFF-0991-41B2-8539-F8D41964574D}" type="presOf" srcId="{39D16134-E36B-4901-A0B6-ABB33EB94BE2}" destId="{7B8DF2A6-9A8B-404B-B08D-7F99405645E9}" srcOrd="0" destOrd="0" presId="urn:microsoft.com/office/officeart/2005/8/layout/bProcess3"/>
    <dgm:cxn modelId="{14106D89-7964-4D90-9FB4-F5601B549FEE}" type="presOf" srcId="{A4D7CA59-DAA6-44FC-AB27-55BD42BA34B5}" destId="{9F6FAF81-B216-4B3A-966B-4853E4E8A28C}" srcOrd="0" destOrd="0" presId="urn:microsoft.com/office/officeart/2005/8/layout/bProcess3"/>
    <dgm:cxn modelId="{2B3D2987-33EE-4CF1-88CC-48E35D499690}" type="presOf" srcId="{E3F7FFD0-6A92-4536-93A1-88C665CA3010}" destId="{C4079717-1356-4623-9873-5D066B6FECDB}" srcOrd="0" destOrd="0" presId="urn:microsoft.com/office/officeart/2005/8/layout/bProcess3"/>
    <dgm:cxn modelId="{A5748FC0-18D1-41F1-B271-4A25D0828B0D}" type="presOf" srcId="{8BF2B52D-1C91-4770-85DC-F5579D70A55C}" destId="{5E375C16-865B-490A-AFCC-A892853DFEA1}" srcOrd="0" destOrd="0" presId="urn:microsoft.com/office/officeart/2005/8/layout/bProcess3"/>
    <dgm:cxn modelId="{1E77F6D2-CDDF-4A17-9036-CC5B994E1B43}" type="presOf" srcId="{39D16134-E36B-4901-A0B6-ABB33EB94BE2}" destId="{8FA45DBC-CA45-4E4F-8254-8302C98B384E}" srcOrd="1" destOrd="0" presId="urn:microsoft.com/office/officeart/2005/8/layout/bProcess3"/>
    <dgm:cxn modelId="{66F6185C-490B-4CE5-9D81-1B1FF4A5D5FC}" srcId="{B1FF4FF7-8E60-499A-8C35-C5D53B956DB5}" destId="{0710021B-9EAA-4440-B90F-1B9C6010C801}" srcOrd="3" destOrd="0" parTransId="{0C5D61D9-07E0-4A2D-A15B-F6B7CD2E9973}" sibTransId="{39D16134-E36B-4901-A0B6-ABB33EB94BE2}"/>
    <dgm:cxn modelId="{3E1886C2-0025-414F-9573-B188D7A7C86D}" type="presOf" srcId="{D6AC2E4C-787C-4B72-9538-745B018C2F79}" destId="{0C9B3829-9209-4E47-8FEB-F936912E55A1}" srcOrd="0" destOrd="0" presId="urn:microsoft.com/office/officeart/2005/8/layout/bProcess3"/>
    <dgm:cxn modelId="{2CC00D3A-0331-48AB-AAC8-F428C1A46A98}" type="presParOf" srcId="{BA433D0D-403A-4D03-A863-B5F8EDC2DE8C}" destId="{E561EBFD-A1D9-4FFC-B74B-E88B1B1AAD47}" srcOrd="0" destOrd="0" presId="urn:microsoft.com/office/officeart/2005/8/layout/bProcess3"/>
    <dgm:cxn modelId="{64F59AEC-77CA-4E38-A904-D91C0838D9A3}" type="presParOf" srcId="{BA433D0D-403A-4D03-A863-B5F8EDC2DE8C}" destId="{A731513E-E289-4211-999B-9BFB9E911F68}" srcOrd="1" destOrd="0" presId="urn:microsoft.com/office/officeart/2005/8/layout/bProcess3"/>
    <dgm:cxn modelId="{B20AFB69-2AAD-4B1D-A333-4523A45CB497}" type="presParOf" srcId="{A731513E-E289-4211-999B-9BFB9E911F68}" destId="{DB70671B-82C3-4FE1-A6AA-6B8FB5675829}" srcOrd="0" destOrd="0" presId="urn:microsoft.com/office/officeart/2005/8/layout/bProcess3"/>
    <dgm:cxn modelId="{90C15416-9D84-4B3B-B44A-89C5901A9B43}" type="presParOf" srcId="{BA433D0D-403A-4D03-A863-B5F8EDC2DE8C}" destId="{9F6FAF81-B216-4B3A-966B-4853E4E8A28C}" srcOrd="2" destOrd="0" presId="urn:microsoft.com/office/officeart/2005/8/layout/bProcess3"/>
    <dgm:cxn modelId="{6B5C7922-57E4-4E29-A814-0CA0583A76D8}" type="presParOf" srcId="{BA433D0D-403A-4D03-A863-B5F8EDC2DE8C}" destId="{D3353698-B2D0-4B95-A8C1-64086FBF9612}" srcOrd="3" destOrd="0" presId="urn:microsoft.com/office/officeart/2005/8/layout/bProcess3"/>
    <dgm:cxn modelId="{4F597B90-BCD3-48B8-B9DF-3470943DA342}" type="presParOf" srcId="{D3353698-B2D0-4B95-A8C1-64086FBF9612}" destId="{18114808-6CFE-4D43-BB53-6385A08BCAAA}" srcOrd="0" destOrd="0" presId="urn:microsoft.com/office/officeart/2005/8/layout/bProcess3"/>
    <dgm:cxn modelId="{FE0A8599-57DA-4D45-A045-33B34400E8A6}" type="presParOf" srcId="{BA433D0D-403A-4D03-A863-B5F8EDC2DE8C}" destId="{0C9B3829-9209-4E47-8FEB-F936912E55A1}" srcOrd="4" destOrd="0" presId="urn:microsoft.com/office/officeart/2005/8/layout/bProcess3"/>
    <dgm:cxn modelId="{46CEE2A7-E295-420F-A433-7033312C184B}" type="presParOf" srcId="{BA433D0D-403A-4D03-A863-B5F8EDC2DE8C}" destId="{8D5AA6EC-B44A-4521-AF91-896CF4DAAF14}" srcOrd="5" destOrd="0" presId="urn:microsoft.com/office/officeart/2005/8/layout/bProcess3"/>
    <dgm:cxn modelId="{4A0E5CC5-1DA4-4875-8913-664B6BE2F004}" type="presParOf" srcId="{8D5AA6EC-B44A-4521-AF91-896CF4DAAF14}" destId="{E9233387-A3A4-4E7F-A1EA-766BFCE264A4}" srcOrd="0" destOrd="0" presId="urn:microsoft.com/office/officeart/2005/8/layout/bProcess3"/>
    <dgm:cxn modelId="{1DE13F05-7947-4144-8EB1-314F45E3FE64}" type="presParOf" srcId="{BA433D0D-403A-4D03-A863-B5F8EDC2DE8C}" destId="{6679C811-4BDB-4848-BD53-F3A29AAE990D}" srcOrd="6" destOrd="0" presId="urn:microsoft.com/office/officeart/2005/8/layout/bProcess3"/>
    <dgm:cxn modelId="{7221ED86-E9BE-43FC-BCF3-6BA2F32F1E22}" type="presParOf" srcId="{BA433D0D-403A-4D03-A863-B5F8EDC2DE8C}" destId="{7B8DF2A6-9A8B-404B-B08D-7F99405645E9}" srcOrd="7" destOrd="0" presId="urn:microsoft.com/office/officeart/2005/8/layout/bProcess3"/>
    <dgm:cxn modelId="{98AB48BA-2F26-4F2A-B5F0-CE9AF658DE71}" type="presParOf" srcId="{7B8DF2A6-9A8B-404B-B08D-7F99405645E9}" destId="{8FA45DBC-CA45-4E4F-8254-8302C98B384E}" srcOrd="0" destOrd="0" presId="urn:microsoft.com/office/officeart/2005/8/layout/bProcess3"/>
    <dgm:cxn modelId="{A995BF12-3236-4D58-9726-9B2712CF429F}" type="presParOf" srcId="{BA433D0D-403A-4D03-A863-B5F8EDC2DE8C}" destId="{C4079717-1356-4623-9873-5D066B6FECDB}" srcOrd="8" destOrd="0" presId="urn:microsoft.com/office/officeart/2005/8/layout/bProcess3"/>
    <dgm:cxn modelId="{3717E63F-2B97-424C-8EB6-419853E9465A}" type="presParOf" srcId="{BA433D0D-403A-4D03-A863-B5F8EDC2DE8C}" destId="{5E375C16-865B-490A-AFCC-A892853DFEA1}" srcOrd="9" destOrd="0" presId="urn:microsoft.com/office/officeart/2005/8/layout/bProcess3"/>
    <dgm:cxn modelId="{B9FE6119-20BA-4D94-B85A-FFC13C189DCF}" type="presParOf" srcId="{5E375C16-865B-490A-AFCC-A892853DFEA1}" destId="{7F4AF721-E6F6-44A4-A4FD-F1D0E62008F0}" srcOrd="0" destOrd="0" presId="urn:microsoft.com/office/officeart/2005/8/layout/bProcess3"/>
    <dgm:cxn modelId="{F0E267B5-6C4C-470F-8267-3A2C3619B9E4}" type="presParOf" srcId="{BA433D0D-403A-4D03-A863-B5F8EDC2DE8C}" destId="{8166B7D8-F69B-4AAD-9497-ECDDDE9B07A8}" srcOrd="1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AAB417-9905-4288-A0E6-E8CD37BDEF19}">
      <dsp:nvSpPr>
        <dsp:cNvPr id="0" name=""/>
        <dsp:cNvSpPr/>
      </dsp:nvSpPr>
      <dsp:spPr>
        <a:xfrm>
          <a:off x="2425838" y="42846"/>
          <a:ext cx="2635946" cy="97040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1800" kern="1200" dirty="0" smtClean="0"/>
            <a:t>Витални део процеса учења и поучавања</a:t>
          </a:r>
          <a:endParaRPr lang="sr-Latn-CS" sz="1800" kern="1200" dirty="0"/>
        </a:p>
      </dsp:txBody>
      <dsp:txXfrm>
        <a:off x="2473209" y="90217"/>
        <a:ext cx="2541204" cy="875662"/>
      </dsp:txXfrm>
    </dsp:sp>
    <dsp:sp modelId="{57F042BE-3C93-4F9F-856A-0BFDA0474D9E}">
      <dsp:nvSpPr>
        <dsp:cNvPr id="0" name=""/>
        <dsp:cNvSpPr/>
      </dsp:nvSpPr>
      <dsp:spPr>
        <a:xfrm>
          <a:off x="1954784" y="619838"/>
          <a:ext cx="3874511" cy="3874511"/>
        </a:xfrm>
        <a:custGeom>
          <a:avLst/>
          <a:gdLst/>
          <a:ahLst/>
          <a:cxnLst/>
          <a:rect l="0" t="0" r="0" b="0"/>
          <a:pathLst>
            <a:path>
              <a:moveTo>
                <a:pt x="3110752" y="395871"/>
              </a:moveTo>
              <a:arcTo wR="1937255" hR="1937255" stAng="18436979" swAng="821411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EE9BB9-54F2-4633-93C8-23FBF1835FDD}">
      <dsp:nvSpPr>
        <dsp:cNvPr id="0" name=""/>
        <dsp:cNvSpPr/>
      </dsp:nvSpPr>
      <dsp:spPr>
        <a:xfrm>
          <a:off x="4283231" y="1340898"/>
          <a:ext cx="2706965" cy="97040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1800" kern="1200" dirty="0" smtClean="0"/>
            <a:t>Ствара прилике за креативност ученика</a:t>
          </a:r>
          <a:endParaRPr lang="sr-Latn-CS" sz="1800" kern="1200" dirty="0"/>
        </a:p>
      </dsp:txBody>
      <dsp:txXfrm>
        <a:off x="4330602" y="1388269"/>
        <a:ext cx="2612223" cy="875662"/>
      </dsp:txXfrm>
    </dsp:sp>
    <dsp:sp modelId="{8EE5DAEF-681F-4819-ACD6-E36227958087}">
      <dsp:nvSpPr>
        <dsp:cNvPr id="0" name=""/>
        <dsp:cNvSpPr/>
      </dsp:nvSpPr>
      <dsp:spPr>
        <a:xfrm>
          <a:off x="1857018" y="487489"/>
          <a:ext cx="3874511" cy="3874511"/>
        </a:xfrm>
        <a:custGeom>
          <a:avLst/>
          <a:gdLst/>
          <a:ahLst/>
          <a:cxnLst/>
          <a:rect l="0" t="0" r="0" b="0"/>
          <a:pathLst>
            <a:path>
              <a:moveTo>
                <a:pt x="3871873" y="1836188"/>
              </a:moveTo>
              <a:arcTo wR="1937255" hR="1937255" stAng="21420570" swAng="2194806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DCD688-BADD-4B9B-8775-4B593D36EB92}">
      <dsp:nvSpPr>
        <dsp:cNvPr id="0" name=""/>
        <dsp:cNvSpPr/>
      </dsp:nvSpPr>
      <dsp:spPr>
        <a:xfrm>
          <a:off x="3707552" y="3506816"/>
          <a:ext cx="2450823" cy="97040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1800" kern="1200" dirty="0" smtClean="0"/>
            <a:t>Уважава индивидуалне особине</a:t>
          </a:r>
          <a:endParaRPr lang="sr-Latn-CS" sz="1800" kern="1200" dirty="0"/>
        </a:p>
      </dsp:txBody>
      <dsp:txXfrm>
        <a:off x="3754923" y="3554187"/>
        <a:ext cx="2356081" cy="875662"/>
      </dsp:txXfrm>
    </dsp:sp>
    <dsp:sp modelId="{8CC2EAC1-DA63-47BC-A316-B6AAB57F9822}">
      <dsp:nvSpPr>
        <dsp:cNvPr id="0" name=""/>
        <dsp:cNvSpPr/>
      </dsp:nvSpPr>
      <dsp:spPr>
        <a:xfrm>
          <a:off x="1857018" y="487489"/>
          <a:ext cx="3874511" cy="3874511"/>
        </a:xfrm>
        <a:custGeom>
          <a:avLst/>
          <a:gdLst/>
          <a:ahLst/>
          <a:cxnLst/>
          <a:rect l="0" t="0" r="0" b="0"/>
          <a:pathLst>
            <a:path>
              <a:moveTo>
                <a:pt x="1847458" y="3872429"/>
              </a:moveTo>
              <a:arcTo wR="1937255" hR="1937255" stAng="5559406" swAng="535998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D51CF7-0E8B-4D12-8065-8EAFDF9E979B}">
      <dsp:nvSpPr>
        <dsp:cNvPr id="0" name=""/>
        <dsp:cNvSpPr/>
      </dsp:nvSpPr>
      <dsp:spPr>
        <a:xfrm>
          <a:off x="1909118" y="3506816"/>
          <a:ext cx="1492929" cy="97040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1800" kern="1200" dirty="0" smtClean="0"/>
            <a:t>Циклични процес</a:t>
          </a:r>
          <a:endParaRPr lang="sr-Latn-CS" sz="1800" kern="1200" dirty="0"/>
        </a:p>
      </dsp:txBody>
      <dsp:txXfrm>
        <a:off x="1956489" y="3554187"/>
        <a:ext cx="1398187" cy="875662"/>
      </dsp:txXfrm>
    </dsp:sp>
    <dsp:sp modelId="{63861C8F-DD2E-4905-B7E1-D37373327555}">
      <dsp:nvSpPr>
        <dsp:cNvPr id="0" name=""/>
        <dsp:cNvSpPr/>
      </dsp:nvSpPr>
      <dsp:spPr>
        <a:xfrm>
          <a:off x="1857018" y="487489"/>
          <a:ext cx="3874511" cy="3874511"/>
        </a:xfrm>
        <a:custGeom>
          <a:avLst/>
          <a:gdLst/>
          <a:ahLst/>
          <a:cxnLst/>
          <a:rect l="0" t="0" r="0" b="0"/>
          <a:pathLst>
            <a:path>
              <a:moveTo>
                <a:pt x="323479" y="3009023"/>
              </a:moveTo>
              <a:arcTo wR="1937255" hR="1937255" stAng="8784624" swAng="2194806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A22D97-BA9E-4010-A565-AE29FFB62A97}">
      <dsp:nvSpPr>
        <dsp:cNvPr id="0" name=""/>
        <dsp:cNvSpPr/>
      </dsp:nvSpPr>
      <dsp:spPr>
        <a:xfrm>
          <a:off x="531378" y="1340898"/>
          <a:ext cx="2840911" cy="97040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1800" kern="1200" dirty="0" smtClean="0"/>
            <a:t>Обухвата све аспекте наставног процеса</a:t>
          </a:r>
          <a:endParaRPr lang="sr-Latn-CS" sz="1800" kern="1200" dirty="0"/>
        </a:p>
      </dsp:txBody>
      <dsp:txXfrm>
        <a:off x="578749" y="1388269"/>
        <a:ext cx="2746169" cy="875662"/>
      </dsp:txXfrm>
    </dsp:sp>
    <dsp:sp modelId="{A759EBD6-F3F7-45F2-A2FF-EB926B3A0FBB}">
      <dsp:nvSpPr>
        <dsp:cNvPr id="0" name=""/>
        <dsp:cNvSpPr/>
      </dsp:nvSpPr>
      <dsp:spPr>
        <a:xfrm>
          <a:off x="1759124" y="619995"/>
          <a:ext cx="3874511" cy="3874511"/>
        </a:xfrm>
        <a:custGeom>
          <a:avLst/>
          <a:gdLst/>
          <a:ahLst/>
          <a:cxnLst/>
          <a:rect l="0" t="0" r="0" b="0"/>
          <a:pathLst>
            <a:path>
              <a:moveTo>
                <a:pt x="432419" y="717244"/>
              </a:moveTo>
              <a:arcTo wR="1937255" hR="1937255" stAng="13141958" swAng="820388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2E3EF4-3DFB-4568-97DA-E926482037FA}">
      <dsp:nvSpPr>
        <dsp:cNvPr id="0" name=""/>
        <dsp:cNvSpPr/>
      </dsp:nvSpPr>
      <dsp:spPr>
        <a:xfrm>
          <a:off x="2732447" y="1185"/>
          <a:ext cx="2056680" cy="102834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2300" kern="1200" dirty="0" smtClean="0"/>
            <a:t>Актуелност </a:t>
          </a:r>
          <a:endParaRPr lang="sr-Latn-CS" sz="2300" kern="1200" dirty="0"/>
        </a:p>
      </dsp:txBody>
      <dsp:txXfrm>
        <a:off x="2762566" y="31304"/>
        <a:ext cx="1996442" cy="968102"/>
      </dsp:txXfrm>
    </dsp:sp>
    <dsp:sp modelId="{A9E1D8F7-B282-4B3A-B428-5F9BDFA3714E}">
      <dsp:nvSpPr>
        <dsp:cNvPr id="0" name=""/>
        <dsp:cNvSpPr/>
      </dsp:nvSpPr>
      <dsp:spPr>
        <a:xfrm rot="3600000">
          <a:off x="4074024" y="1806008"/>
          <a:ext cx="1071641" cy="35991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Latn-CS" sz="1600" kern="1200"/>
        </a:p>
      </dsp:txBody>
      <dsp:txXfrm>
        <a:off x="4182000" y="1877992"/>
        <a:ext cx="855689" cy="215951"/>
      </dsp:txXfrm>
    </dsp:sp>
    <dsp:sp modelId="{F4A1D34B-8BE8-4836-AD8E-D97752A6640A}">
      <dsp:nvSpPr>
        <dsp:cNvPr id="0" name=""/>
        <dsp:cNvSpPr/>
      </dsp:nvSpPr>
      <dsp:spPr>
        <a:xfrm>
          <a:off x="4430563" y="2942409"/>
          <a:ext cx="2056680" cy="1028340"/>
        </a:xfrm>
        <a:prstGeom prst="roundRect">
          <a:avLst>
            <a:gd name="adj" fmla="val 10000"/>
          </a:avLst>
        </a:prstGeom>
        <a:solidFill>
          <a:schemeClr val="accent2">
            <a:hueOff val="5241764"/>
            <a:satOff val="-994"/>
            <a:lumOff val="-500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2300" kern="1200" dirty="0" smtClean="0"/>
            <a:t>Стандарди </a:t>
          </a:r>
          <a:endParaRPr lang="sr-Latn-CS" sz="2300" kern="1200" dirty="0"/>
        </a:p>
      </dsp:txBody>
      <dsp:txXfrm>
        <a:off x="4460682" y="2972528"/>
        <a:ext cx="1996442" cy="968102"/>
      </dsp:txXfrm>
    </dsp:sp>
    <dsp:sp modelId="{C890FA79-7BC6-445F-A5E6-4A2A198986B1}">
      <dsp:nvSpPr>
        <dsp:cNvPr id="0" name=""/>
        <dsp:cNvSpPr/>
      </dsp:nvSpPr>
      <dsp:spPr>
        <a:xfrm rot="10800000">
          <a:off x="3224966" y="3276620"/>
          <a:ext cx="1071641" cy="35991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hueOff val="5241764"/>
            <a:satOff val="-994"/>
            <a:lumOff val="-500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Latn-CS" sz="1600" kern="1200"/>
        </a:p>
      </dsp:txBody>
      <dsp:txXfrm rot="10800000">
        <a:off x="3332942" y="3348604"/>
        <a:ext cx="855689" cy="215951"/>
      </dsp:txXfrm>
    </dsp:sp>
    <dsp:sp modelId="{58FD4B65-3112-4E23-8A3C-9E3534B50F89}">
      <dsp:nvSpPr>
        <dsp:cNvPr id="0" name=""/>
        <dsp:cNvSpPr/>
      </dsp:nvSpPr>
      <dsp:spPr>
        <a:xfrm>
          <a:off x="1034330" y="2942409"/>
          <a:ext cx="2056680" cy="1028340"/>
        </a:xfrm>
        <a:prstGeom prst="roundRect">
          <a:avLst>
            <a:gd name="adj" fmla="val 10000"/>
          </a:avLst>
        </a:prstGeom>
        <a:solidFill>
          <a:schemeClr val="accent2">
            <a:hueOff val="10483529"/>
            <a:satOff val="-1988"/>
            <a:lumOff val="-999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2300" kern="1200" dirty="0" smtClean="0"/>
            <a:t>Истраживања  </a:t>
          </a:r>
          <a:endParaRPr lang="sr-Latn-CS" sz="2300" kern="1200" dirty="0"/>
        </a:p>
      </dsp:txBody>
      <dsp:txXfrm>
        <a:off x="1064449" y="2972528"/>
        <a:ext cx="1996442" cy="968102"/>
      </dsp:txXfrm>
    </dsp:sp>
    <dsp:sp modelId="{353F6642-D111-4B98-8797-DA97A51EE61E}">
      <dsp:nvSpPr>
        <dsp:cNvPr id="0" name=""/>
        <dsp:cNvSpPr/>
      </dsp:nvSpPr>
      <dsp:spPr>
        <a:xfrm rot="18000000">
          <a:off x="2375908" y="1806008"/>
          <a:ext cx="1071641" cy="35991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hueOff val="10483529"/>
            <a:satOff val="-1988"/>
            <a:lumOff val="-999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Latn-CS" sz="1600" kern="1200"/>
        </a:p>
      </dsp:txBody>
      <dsp:txXfrm>
        <a:off x="2483884" y="1877992"/>
        <a:ext cx="855689" cy="2159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38331E-AE51-4469-AEDD-12A36C8A5658}">
      <dsp:nvSpPr>
        <dsp:cNvPr id="0" name=""/>
        <dsp:cNvSpPr/>
      </dsp:nvSpPr>
      <dsp:spPr>
        <a:xfrm>
          <a:off x="0" y="917026"/>
          <a:ext cx="7521575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B332B9-C346-4333-B5AD-A3336D7A9C34}">
      <dsp:nvSpPr>
        <dsp:cNvPr id="0" name=""/>
        <dsp:cNvSpPr/>
      </dsp:nvSpPr>
      <dsp:spPr>
        <a:xfrm>
          <a:off x="392088" y="42846"/>
          <a:ext cx="5334547" cy="11056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008" tIns="0" rIns="19900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2000" kern="1200" dirty="0" smtClean="0"/>
            <a:t>Подразумева повезивање садржаја различитих дисциплина у логичке целине.</a:t>
          </a:r>
          <a:endParaRPr lang="sr-Latn-CS" sz="2000" kern="1200" dirty="0"/>
        </a:p>
      </dsp:txBody>
      <dsp:txXfrm>
        <a:off x="446061" y="96819"/>
        <a:ext cx="5226601" cy="997694"/>
      </dsp:txXfrm>
    </dsp:sp>
    <dsp:sp modelId="{021E3709-9B15-4B3E-9DB9-00E323C1A426}">
      <dsp:nvSpPr>
        <dsp:cNvPr id="0" name=""/>
        <dsp:cNvSpPr/>
      </dsp:nvSpPr>
      <dsp:spPr>
        <a:xfrm>
          <a:off x="0" y="2189994"/>
          <a:ext cx="7521575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2DB0D0-99D1-456F-899C-B1A01BF03BDF}">
      <dsp:nvSpPr>
        <dsp:cNvPr id="0" name=""/>
        <dsp:cNvSpPr/>
      </dsp:nvSpPr>
      <dsp:spPr>
        <a:xfrm>
          <a:off x="375711" y="1376026"/>
          <a:ext cx="5259960" cy="103536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008" tIns="0" rIns="19900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2000" kern="1200" dirty="0" smtClean="0"/>
            <a:t>Знања различитих дисциплина су у функцији вишеструког расветљавања теме.</a:t>
          </a:r>
          <a:endParaRPr lang="sr-Latn-CS" sz="2000" kern="1200" dirty="0"/>
        </a:p>
      </dsp:txBody>
      <dsp:txXfrm>
        <a:off x="426253" y="1426568"/>
        <a:ext cx="5158876" cy="934284"/>
      </dsp:txXfrm>
    </dsp:sp>
    <dsp:sp modelId="{E1531145-D48E-48B3-978B-40729C18DD87}">
      <dsp:nvSpPr>
        <dsp:cNvPr id="0" name=""/>
        <dsp:cNvSpPr/>
      </dsp:nvSpPr>
      <dsp:spPr>
        <a:xfrm>
          <a:off x="0" y="3775464"/>
          <a:ext cx="7521575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8DDA02-2F88-4688-B337-02922932CA87}">
      <dsp:nvSpPr>
        <dsp:cNvPr id="0" name=""/>
        <dsp:cNvSpPr/>
      </dsp:nvSpPr>
      <dsp:spPr>
        <a:xfrm>
          <a:off x="375711" y="2648994"/>
          <a:ext cx="5259960" cy="134786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008" tIns="0" rIns="19900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2000" kern="1200" dirty="0" smtClean="0"/>
            <a:t>Интердисциплинарна настава је увек тематска јер повезује садржаје у тематске целине.</a:t>
          </a:r>
          <a:endParaRPr lang="sr-Latn-CS" sz="2000" kern="1200" dirty="0"/>
        </a:p>
      </dsp:txBody>
      <dsp:txXfrm>
        <a:off x="441509" y="2714792"/>
        <a:ext cx="5128364" cy="121627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497ED6-DAD1-44E3-8A96-64D162ED1C0D}">
      <dsp:nvSpPr>
        <dsp:cNvPr id="0" name=""/>
        <dsp:cNvSpPr/>
      </dsp:nvSpPr>
      <dsp:spPr>
        <a:xfrm>
          <a:off x="3008630" y="436"/>
          <a:ext cx="4512945" cy="1704256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700" kern="1200" dirty="0" smtClean="0"/>
            <a:t>Процес развијања способности које захтева живот у 21. веку, а не учење аутоматизованог и специјализованог градива из области појединих предмета.</a:t>
          </a:r>
          <a:endParaRPr lang="sr-Latn-CS" sz="1700" kern="1200" dirty="0"/>
        </a:p>
      </dsp:txBody>
      <dsp:txXfrm>
        <a:off x="3008630" y="213468"/>
        <a:ext cx="3873849" cy="1278192"/>
      </dsp:txXfrm>
    </dsp:sp>
    <dsp:sp modelId="{B3FBD231-0910-4396-BC06-1667EAFBD3E5}">
      <dsp:nvSpPr>
        <dsp:cNvPr id="0" name=""/>
        <dsp:cNvSpPr/>
      </dsp:nvSpPr>
      <dsp:spPr>
        <a:xfrm>
          <a:off x="0" y="436"/>
          <a:ext cx="3008630" cy="170425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3300" kern="1200" dirty="0" smtClean="0"/>
            <a:t>подразумева</a:t>
          </a:r>
          <a:endParaRPr lang="sr-Latn-CS" sz="3300" kern="1200" dirty="0"/>
        </a:p>
      </dsp:txBody>
      <dsp:txXfrm>
        <a:off x="83195" y="83631"/>
        <a:ext cx="2842240" cy="1537866"/>
      </dsp:txXfrm>
    </dsp:sp>
    <dsp:sp modelId="{EB00728E-1F1E-41FF-A72F-927794A9C70E}">
      <dsp:nvSpPr>
        <dsp:cNvPr id="0" name=""/>
        <dsp:cNvSpPr/>
      </dsp:nvSpPr>
      <dsp:spPr>
        <a:xfrm>
          <a:off x="3008630" y="1875118"/>
          <a:ext cx="4512945" cy="1704256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700" kern="1200" dirty="0" smtClean="0"/>
            <a:t>Комбиновање предмета</a:t>
          </a:r>
          <a:endParaRPr lang="sr-Latn-C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700" kern="1200" dirty="0" smtClean="0"/>
            <a:t>Рад на пројектима</a:t>
          </a:r>
          <a:endParaRPr lang="sr-Latn-C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700" kern="1200" dirty="0" smtClean="0"/>
            <a:t>Изворима знања изван уџбеника</a:t>
          </a:r>
          <a:endParaRPr lang="sr-Latn-C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700" kern="1200" dirty="0" smtClean="0"/>
            <a:t>Међупојмовним односима</a:t>
          </a:r>
          <a:endParaRPr lang="sr-Latn-C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700" kern="1200" dirty="0" smtClean="0"/>
            <a:t>Флексибилном распореду часова</a:t>
          </a:r>
          <a:endParaRPr lang="sr-Latn-CS" sz="1700" kern="1200" dirty="0"/>
        </a:p>
      </dsp:txBody>
      <dsp:txXfrm>
        <a:off x="3008630" y="2088150"/>
        <a:ext cx="3873849" cy="1278192"/>
      </dsp:txXfrm>
    </dsp:sp>
    <dsp:sp modelId="{5EDF23EA-5B0B-465A-969E-81D82C51B0A4}">
      <dsp:nvSpPr>
        <dsp:cNvPr id="0" name=""/>
        <dsp:cNvSpPr/>
      </dsp:nvSpPr>
      <dsp:spPr>
        <a:xfrm>
          <a:off x="0" y="1875118"/>
          <a:ext cx="3008630" cy="170425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3300" kern="1200" dirty="0" smtClean="0"/>
            <a:t>омогућава</a:t>
          </a:r>
          <a:endParaRPr lang="sr-Latn-CS" sz="3300" kern="1200" dirty="0"/>
        </a:p>
      </dsp:txBody>
      <dsp:txXfrm>
        <a:off x="83195" y="1958313"/>
        <a:ext cx="2842240" cy="15378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1F5B34-2245-4055-9ABC-C369CED2FDF2}">
      <dsp:nvSpPr>
        <dsp:cNvPr id="0" name=""/>
        <dsp:cNvSpPr/>
      </dsp:nvSpPr>
      <dsp:spPr>
        <a:xfrm>
          <a:off x="34893" y="0"/>
          <a:ext cx="2291729" cy="168667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2400" kern="1200" dirty="0" smtClean="0"/>
            <a:t>Интегративни процес у науци </a:t>
          </a:r>
          <a:endParaRPr lang="sr-Latn-CS" sz="2400" kern="1200" dirty="0"/>
        </a:p>
      </dsp:txBody>
      <dsp:txXfrm>
        <a:off x="34893" y="0"/>
        <a:ext cx="2291729" cy="1686676"/>
      </dsp:txXfrm>
    </dsp:sp>
    <dsp:sp modelId="{4838A5F2-EDD4-4DF1-8725-3D28CF6171A1}">
      <dsp:nvSpPr>
        <dsp:cNvPr id="0" name=""/>
        <dsp:cNvSpPr/>
      </dsp:nvSpPr>
      <dsp:spPr>
        <a:xfrm>
          <a:off x="5260" y="1896811"/>
          <a:ext cx="2291729" cy="3043677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2000" b="0" kern="1200" dirty="0" smtClean="0"/>
            <a:t>успостављање веза између различитих научних дисциплина</a:t>
          </a:r>
          <a:endParaRPr lang="sr-Latn-CS" sz="2000" kern="1200" dirty="0"/>
        </a:p>
      </dsp:txBody>
      <dsp:txXfrm>
        <a:off x="5260" y="1896811"/>
        <a:ext cx="2291729" cy="3043677"/>
      </dsp:txXfrm>
    </dsp:sp>
    <dsp:sp modelId="{57954700-5C43-4B6E-940D-5EA39F000DB9}">
      <dsp:nvSpPr>
        <dsp:cNvPr id="0" name=""/>
        <dsp:cNvSpPr/>
      </dsp:nvSpPr>
      <dsp:spPr>
        <a:xfrm>
          <a:off x="2606672" y="0"/>
          <a:ext cx="2291729" cy="168667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2000" kern="1200" dirty="0" smtClean="0"/>
            <a:t>Пракса захтева коришћење разнородних знања </a:t>
          </a:r>
          <a:endParaRPr lang="sr-Latn-CS" sz="2000" kern="1200" dirty="0"/>
        </a:p>
      </dsp:txBody>
      <dsp:txXfrm>
        <a:off x="2606672" y="0"/>
        <a:ext cx="2291729" cy="1686676"/>
      </dsp:txXfrm>
    </dsp:sp>
    <dsp:sp modelId="{56530E81-535E-4274-9C67-137D027BB09D}">
      <dsp:nvSpPr>
        <dsp:cNvPr id="0" name=""/>
        <dsp:cNvSpPr/>
      </dsp:nvSpPr>
      <dsp:spPr>
        <a:xfrm>
          <a:off x="2597551" y="1824796"/>
          <a:ext cx="2291729" cy="3062004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2000" b="0" kern="1200" dirty="0" smtClean="0"/>
            <a:t>преношење знања из једне области/дисцип-лине у другу</a:t>
          </a:r>
          <a:endParaRPr lang="sr-Latn-CS" sz="2000" kern="1200" dirty="0"/>
        </a:p>
      </dsp:txBody>
      <dsp:txXfrm>
        <a:off x="2597551" y="1824796"/>
        <a:ext cx="2291729" cy="3062004"/>
      </dsp:txXfrm>
    </dsp:sp>
    <dsp:sp modelId="{373F7BE3-D5D1-4AA4-B24C-208B5F4069A3}">
      <dsp:nvSpPr>
        <dsp:cNvPr id="0" name=""/>
        <dsp:cNvSpPr/>
      </dsp:nvSpPr>
      <dsp:spPr>
        <a:xfrm>
          <a:off x="5229845" y="15164"/>
          <a:ext cx="2291729" cy="155762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2000" kern="1200" dirty="0" smtClean="0"/>
            <a:t>Сагледавање појава у њиховој целовитости </a:t>
          </a:r>
          <a:endParaRPr lang="sr-Latn-CS" sz="2000" kern="1200" dirty="0"/>
        </a:p>
      </dsp:txBody>
      <dsp:txXfrm>
        <a:off x="5229845" y="15164"/>
        <a:ext cx="2291729" cy="1557625"/>
      </dsp:txXfrm>
    </dsp:sp>
    <dsp:sp modelId="{3439C850-E6B5-40C2-A32A-673B06065BCE}">
      <dsp:nvSpPr>
        <dsp:cNvPr id="0" name=""/>
        <dsp:cNvSpPr/>
      </dsp:nvSpPr>
      <dsp:spPr>
        <a:xfrm>
          <a:off x="5189841" y="1824807"/>
          <a:ext cx="2291729" cy="2925198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2000" b="0" kern="1200" dirty="0" smtClean="0"/>
            <a:t>сазнавање кроз различите садржаје, медије и методе карактеристи-чне за различите дисциплине</a:t>
          </a:r>
          <a:endParaRPr lang="sr-Latn-CS" sz="2000" kern="1200" dirty="0"/>
        </a:p>
      </dsp:txBody>
      <dsp:txXfrm>
        <a:off x="5189841" y="1824807"/>
        <a:ext cx="2291729" cy="292519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B6F790-6EB0-4D0E-9287-CA39D0957D92}">
      <dsp:nvSpPr>
        <dsp:cNvPr id="0" name=""/>
        <dsp:cNvSpPr/>
      </dsp:nvSpPr>
      <dsp:spPr>
        <a:xfrm>
          <a:off x="0" y="0"/>
          <a:ext cx="6393338" cy="13416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2000" kern="1200" dirty="0" smtClean="0"/>
            <a:t>Предмети се функционално повезују у оквиру неког проблема или тема, а не позива се на дечје памћење претходно наученог у другом предмету.</a:t>
          </a:r>
          <a:endParaRPr lang="sr-Latn-CS" sz="2000" kern="1200" dirty="0"/>
        </a:p>
      </dsp:txBody>
      <dsp:txXfrm>
        <a:off x="39294" y="39294"/>
        <a:ext cx="4945647" cy="1263012"/>
      </dsp:txXfrm>
    </dsp:sp>
    <dsp:sp modelId="{03263170-A26E-4252-A903-2928D085188A}">
      <dsp:nvSpPr>
        <dsp:cNvPr id="0" name=""/>
        <dsp:cNvSpPr/>
      </dsp:nvSpPr>
      <dsp:spPr>
        <a:xfrm>
          <a:off x="564118" y="1565200"/>
          <a:ext cx="6393338" cy="13416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2000" kern="1200" dirty="0" smtClean="0"/>
            <a:t>Обрада теме није могућа без укључивања знања из различитих дисциплина, не поставља се питање хоће ли наставник повезивати садржаје или не.</a:t>
          </a:r>
          <a:endParaRPr lang="sr-Latn-CS" sz="2000" kern="1200" dirty="0"/>
        </a:p>
      </dsp:txBody>
      <dsp:txXfrm>
        <a:off x="603412" y="1604494"/>
        <a:ext cx="4878592" cy="1263012"/>
      </dsp:txXfrm>
    </dsp:sp>
    <dsp:sp modelId="{53B58FCC-6689-4BA8-8D96-33F0C8CCD623}">
      <dsp:nvSpPr>
        <dsp:cNvPr id="0" name=""/>
        <dsp:cNvSpPr/>
      </dsp:nvSpPr>
      <dsp:spPr>
        <a:xfrm>
          <a:off x="1128236" y="3130401"/>
          <a:ext cx="6393338" cy="13416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2000" kern="1200" dirty="0" smtClean="0"/>
            <a:t>Централна јединица организације садржаја рада није више наставни предмет већ тема која се разматра с аспеката различитих предмета.</a:t>
          </a:r>
          <a:endParaRPr lang="sr-Latn-CS" sz="2000" kern="1200" dirty="0"/>
        </a:p>
      </dsp:txBody>
      <dsp:txXfrm>
        <a:off x="1167530" y="3169695"/>
        <a:ext cx="4878592" cy="1263012"/>
      </dsp:txXfrm>
    </dsp:sp>
    <dsp:sp modelId="{9277A8FF-A1E6-4999-96FC-FDBC0EAFA566}">
      <dsp:nvSpPr>
        <dsp:cNvPr id="0" name=""/>
        <dsp:cNvSpPr/>
      </dsp:nvSpPr>
      <dsp:spPr>
        <a:xfrm>
          <a:off x="5521298" y="1017380"/>
          <a:ext cx="872040" cy="87204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Latn-CS" sz="3600" kern="1200"/>
        </a:p>
      </dsp:txBody>
      <dsp:txXfrm>
        <a:off x="5717507" y="1017380"/>
        <a:ext cx="479622" cy="656210"/>
      </dsp:txXfrm>
    </dsp:sp>
    <dsp:sp modelId="{2B3DC6E1-85B1-44AA-BCD1-67DBEB3DB77C}">
      <dsp:nvSpPr>
        <dsp:cNvPr id="0" name=""/>
        <dsp:cNvSpPr/>
      </dsp:nvSpPr>
      <dsp:spPr>
        <a:xfrm>
          <a:off x="6085416" y="2573637"/>
          <a:ext cx="872040" cy="872040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Latn-CS" sz="3600" kern="1200"/>
        </a:p>
      </dsp:txBody>
      <dsp:txXfrm>
        <a:off x="6281625" y="2573637"/>
        <a:ext cx="479622" cy="65621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18A16B-8510-4A10-A27C-AF6614EE2A0E}">
      <dsp:nvSpPr>
        <dsp:cNvPr id="0" name=""/>
        <dsp:cNvSpPr/>
      </dsp:nvSpPr>
      <dsp:spPr>
        <a:xfrm>
          <a:off x="0" y="0"/>
          <a:ext cx="7521575" cy="1073943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2300" kern="1200" dirty="0" smtClean="0"/>
            <a:t>Планирање сродних наставних садржаја различитих дисциплина/предмета тако да се обједине у јединствену тематску целину.</a:t>
          </a:r>
          <a:endParaRPr lang="sr-Latn-CS" sz="2300" kern="1200" dirty="0"/>
        </a:p>
      </dsp:txBody>
      <dsp:txXfrm>
        <a:off x="0" y="0"/>
        <a:ext cx="7521575" cy="1073943"/>
      </dsp:txXfrm>
    </dsp:sp>
    <dsp:sp modelId="{2C0F1F66-B7FC-431F-A1D1-9C06F802B55A}">
      <dsp:nvSpPr>
        <dsp:cNvPr id="0" name=""/>
        <dsp:cNvSpPr/>
      </dsp:nvSpPr>
      <dsp:spPr>
        <a:xfrm>
          <a:off x="3672" y="1073943"/>
          <a:ext cx="2504743" cy="225528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2400" kern="1200" dirty="0" smtClean="0"/>
            <a:t>Општи проблем науке (како се борити против загађења воде)</a:t>
          </a:r>
          <a:endParaRPr lang="sr-Latn-CS" sz="2400" kern="1200" dirty="0"/>
        </a:p>
      </dsp:txBody>
      <dsp:txXfrm>
        <a:off x="3672" y="1073943"/>
        <a:ext cx="2504743" cy="2255281"/>
      </dsp:txXfrm>
    </dsp:sp>
    <dsp:sp modelId="{C897D36C-24C4-457E-AE40-18DF3867D570}">
      <dsp:nvSpPr>
        <dsp:cNvPr id="0" name=""/>
        <dsp:cNvSpPr/>
      </dsp:nvSpPr>
      <dsp:spPr>
        <a:xfrm>
          <a:off x="2508415" y="1073943"/>
          <a:ext cx="2504743" cy="225528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2400" kern="1200" dirty="0" smtClean="0"/>
            <a:t>Заједнички контекст (Средњовековна Европа)</a:t>
          </a:r>
          <a:endParaRPr lang="sr-Latn-CS" sz="2400" kern="1200" dirty="0"/>
        </a:p>
      </dsp:txBody>
      <dsp:txXfrm>
        <a:off x="2508415" y="1073943"/>
        <a:ext cx="2504743" cy="2255281"/>
      </dsp:txXfrm>
    </dsp:sp>
    <dsp:sp modelId="{CC6342F0-A029-4DDC-A2F5-695EA646DAFA}">
      <dsp:nvSpPr>
        <dsp:cNvPr id="0" name=""/>
        <dsp:cNvSpPr/>
      </dsp:nvSpPr>
      <dsp:spPr>
        <a:xfrm>
          <a:off x="5013159" y="1073943"/>
          <a:ext cx="2504743" cy="225528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2400" kern="1200" dirty="0" smtClean="0"/>
            <a:t>Општи појам (структура, функција, организација...)</a:t>
          </a:r>
          <a:endParaRPr lang="sr-Latn-CS" sz="2400" kern="1200" dirty="0"/>
        </a:p>
      </dsp:txBody>
      <dsp:txXfrm>
        <a:off x="5013159" y="1073943"/>
        <a:ext cx="2504743" cy="2255281"/>
      </dsp:txXfrm>
    </dsp:sp>
    <dsp:sp modelId="{656FB9FF-0129-4F89-B9BD-048A416721F8}">
      <dsp:nvSpPr>
        <dsp:cNvPr id="0" name=""/>
        <dsp:cNvSpPr/>
      </dsp:nvSpPr>
      <dsp:spPr>
        <a:xfrm>
          <a:off x="0" y="3329225"/>
          <a:ext cx="7521575" cy="250586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770D8C-450C-445F-8E85-147169200E5E}">
      <dsp:nvSpPr>
        <dsp:cNvPr id="0" name=""/>
        <dsp:cNvSpPr/>
      </dsp:nvSpPr>
      <dsp:spPr>
        <a:xfrm rot="5400000">
          <a:off x="4488423" y="-1781956"/>
          <a:ext cx="1242505" cy="4809107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2000" kern="1200" dirty="0" smtClean="0"/>
            <a:t>У складу са наставним програмима, оперативним плановима рада наставника и стандардима постигнућа ученика.</a:t>
          </a:r>
          <a:endParaRPr lang="sr-Latn-CS" sz="2000" kern="1200" dirty="0"/>
        </a:p>
      </dsp:txBody>
      <dsp:txXfrm rot="-5400000">
        <a:off x="2705122" y="61999"/>
        <a:ext cx="4748453" cy="1121197"/>
      </dsp:txXfrm>
    </dsp:sp>
    <dsp:sp modelId="{F283E8E2-C3B7-4D08-B8BB-659F59CA2BAC}">
      <dsp:nvSpPr>
        <dsp:cNvPr id="0" name=""/>
        <dsp:cNvSpPr/>
      </dsp:nvSpPr>
      <dsp:spPr>
        <a:xfrm>
          <a:off x="0" y="65047"/>
          <a:ext cx="2705122" cy="111509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2300" kern="1200" dirty="0" smtClean="0"/>
            <a:t>Дефинисање циљева и исхода </a:t>
          </a:r>
          <a:endParaRPr lang="sr-Latn-CS" sz="2300" kern="1200" dirty="0"/>
        </a:p>
      </dsp:txBody>
      <dsp:txXfrm>
        <a:off x="54435" y="119482"/>
        <a:ext cx="2596252" cy="1006228"/>
      </dsp:txXfrm>
    </dsp:sp>
    <dsp:sp modelId="{33405CE8-5237-4337-94AA-155323544421}">
      <dsp:nvSpPr>
        <dsp:cNvPr id="0" name=""/>
        <dsp:cNvSpPr/>
      </dsp:nvSpPr>
      <dsp:spPr>
        <a:xfrm>
          <a:off x="0" y="1299604"/>
          <a:ext cx="2707767" cy="111509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2300" kern="1200" dirty="0" smtClean="0"/>
            <a:t>Избор теме</a:t>
          </a:r>
          <a:endParaRPr lang="sr-Latn-CS" sz="2300" kern="1200" dirty="0"/>
        </a:p>
      </dsp:txBody>
      <dsp:txXfrm>
        <a:off x="54435" y="1354039"/>
        <a:ext cx="2598897" cy="1006228"/>
      </dsp:txXfrm>
    </dsp:sp>
    <dsp:sp modelId="{2E9ECD54-C328-48C1-99CD-B99926A0E0AF}">
      <dsp:nvSpPr>
        <dsp:cNvPr id="0" name=""/>
        <dsp:cNvSpPr/>
      </dsp:nvSpPr>
      <dsp:spPr>
        <a:xfrm rot="5400000">
          <a:off x="4668631" y="621103"/>
          <a:ext cx="892078" cy="4813808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2000" kern="1200" dirty="0" smtClean="0"/>
            <a:t>Увођење у тему; Избор активности; Примена знања.</a:t>
          </a:r>
          <a:endParaRPr lang="sr-Latn-CS" sz="2000" kern="1200" dirty="0"/>
        </a:p>
      </dsp:txBody>
      <dsp:txXfrm rot="-5400000">
        <a:off x="2707766" y="2625516"/>
        <a:ext cx="4770260" cy="804982"/>
      </dsp:txXfrm>
    </dsp:sp>
    <dsp:sp modelId="{88D20439-492B-4FBA-8E5E-259FF243E977}">
      <dsp:nvSpPr>
        <dsp:cNvPr id="0" name=""/>
        <dsp:cNvSpPr/>
      </dsp:nvSpPr>
      <dsp:spPr>
        <a:xfrm>
          <a:off x="0" y="2470457"/>
          <a:ext cx="2707767" cy="111509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2300" kern="1200" dirty="0" smtClean="0"/>
            <a:t>Планирање активности </a:t>
          </a:r>
          <a:endParaRPr lang="sr-Latn-CS" sz="2300" kern="1200" dirty="0"/>
        </a:p>
      </dsp:txBody>
      <dsp:txXfrm>
        <a:off x="54435" y="2524892"/>
        <a:ext cx="2598897" cy="1006228"/>
      </dsp:txXfrm>
    </dsp:sp>
    <dsp:sp modelId="{0D88CD92-4E78-4FFC-88A4-2ECBE0BDE5C1}">
      <dsp:nvSpPr>
        <dsp:cNvPr id="0" name=""/>
        <dsp:cNvSpPr/>
      </dsp:nvSpPr>
      <dsp:spPr>
        <a:xfrm rot="5400000">
          <a:off x="4668631" y="1791956"/>
          <a:ext cx="892078" cy="4813808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2000" kern="1200" dirty="0" smtClean="0"/>
            <a:t>Рефлексија, праћење ученичког разумевања, вредновање.</a:t>
          </a:r>
          <a:endParaRPr lang="sr-Latn-CS" sz="2000" kern="1200" dirty="0"/>
        </a:p>
      </dsp:txBody>
      <dsp:txXfrm rot="-5400000">
        <a:off x="2707766" y="3796369"/>
        <a:ext cx="4770260" cy="804982"/>
      </dsp:txXfrm>
    </dsp:sp>
    <dsp:sp modelId="{A955B60F-B533-40CA-B0DC-7CAAF5156BEB}">
      <dsp:nvSpPr>
        <dsp:cNvPr id="0" name=""/>
        <dsp:cNvSpPr/>
      </dsp:nvSpPr>
      <dsp:spPr>
        <a:xfrm>
          <a:off x="0" y="3641311"/>
          <a:ext cx="2707767" cy="111509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2300" kern="1200" dirty="0" smtClean="0"/>
            <a:t>Планирање повратне информације</a:t>
          </a:r>
          <a:endParaRPr lang="sr-Latn-CS" sz="2300" kern="1200" dirty="0"/>
        </a:p>
      </dsp:txBody>
      <dsp:txXfrm>
        <a:off x="54435" y="3695746"/>
        <a:ext cx="2598897" cy="100622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31513E-E289-4211-999B-9BFB9E911F68}">
      <dsp:nvSpPr>
        <dsp:cNvPr id="0" name=""/>
        <dsp:cNvSpPr/>
      </dsp:nvSpPr>
      <dsp:spPr>
        <a:xfrm>
          <a:off x="2174498" y="1325228"/>
          <a:ext cx="46862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8622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Latn-CS" sz="500" kern="1200"/>
        </a:p>
      </dsp:txBody>
      <dsp:txXfrm>
        <a:off x="2396329" y="1368452"/>
        <a:ext cx="24961" cy="4992"/>
      </dsp:txXfrm>
    </dsp:sp>
    <dsp:sp modelId="{E561EBFD-A1D9-4FFC-B74B-E88B1B1AAD47}">
      <dsp:nvSpPr>
        <dsp:cNvPr id="0" name=""/>
        <dsp:cNvSpPr/>
      </dsp:nvSpPr>
      <dsp:spPr>
        <a:xfrm>
          <a:off x="5766" y="719789"/>
          <a:ext cx="2170532" cy="130231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1900" kern="1200" dirty="0" smtClean="0"/>
            <a:t>Припрема </a:t>
          </a:r>
          <a:endParaRPr lang="sr-Latn-CS" sz="1900" kern="1200" dirty="0"/>
        </a:p>
      </dsp:txBody>
      <dsp:txXfrm>
        <a:off x="5766" y="719789"/>
        <a:ext cx="2170532" cy="1302319"/>
      </dsp:txXfrm>
    </dsp:sp>
    <dsp:sp modelId="{D3353698-B2D0-4B95-A8C1-64086FBF9612}">
      <dsp:nvSpPr>
        <dsp:cNvPr id="0" name=""/>
        <dsp:cNvSpPr/>
      </dsp:nvSpPr>
      <dsp:spPr>
        <a:xfrm>
          <a:off x="4844253" y="1325228"/>
          <a:ext cx="46862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8622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Latn-CS" sz="500" kern="1200"/>
        </a:p>
      </dsp:txBody>
      <dsp:txXfrm>
        <a:off x="5066084" y="1368452"/>
        <a:ext cx="24961" cy="4992"/>
      </dsp:txXfrm>
    </dsp:sp>
    <dsp:sp modelId="{9F6FAF81-B216-4B3A-966B-4853E4E8A28C}">
      <dsp:nvSpPr>
        <dsp:cNvPr id="0" name=""/>
        <dsp:cNvSpPr/>
      </dsp:nvSpPr>
      <dsp:spPr>
        <a:xfrm>
          <a:off x="2675521" y="719789"/>
          <a:ext cx="2170532" cy="130231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1900" kern="1200" dirty="0" smtClean="0"/>
            <a:t>Увод у методологију рада – израда пројекта</a:t>
          </a:r>
          <a:endParaRPr lang="sr-Latn-CS" sz="1900" kern="1200" dirty="0"/>
        </a:p>
      </dsp:txBody>
      <dsp:txXfrm>
        <a:off x="2675521" y="719789"/>
        <a:ext cx="2170532" cy="1302319"/>
      </dsp:txXfrm>
    </dsp:sp>
    <dsp:sp modelId="{8D5AA6EC-B44A-4521-AF91-896CF4DAAF14}">
      <dsp:nvSpPr>
        <dsp:cNvPr id="0" name=""/>
        <dsp:cNvSpPr/>
      </dsp:nvSpPr>
      <dsp:spPr>
        <a:xfrm>
          <a:off x="1091032" y="2020308"/>
          <a:ext cx="5339510" cy="468622"/>
        </a:xfrm>
        <a:custGeom>
          <a:avLst/>
          <a:gdLst/>
          <a:ahLst/>
          <a:cxnLst/>
          <a:rect l="0" t="0" r="0" b="0"/>
          <a:pathLst>
            <a:path>
              <a:moveTo>
                <a:pt x="5339510" y="0"/>
              </a:moveTo>
              <a:lnTo>
                <a:pt x="5339510" y="251411"/>
              </a:lnTo>
              <a:lnTo>
                <a:pt x="0" y="251411"/>
              </a:lnTo>
              <a:lnTo>
                <a:pt x="0" y="468622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Latn-CS" sz="500" kern="1200"/>
        </a:p>
      </dsp:txBody>
      <dsp:txXfrm>
        <a:off x="3626717" y="2252123"/>
        <a:ext cx="268139" cy="4992"/>
      </dsp:txXfrm>
    </dsp:sp>
    <dsp:sp modelId="{0C9B3829-9209-4E47-8FEB-F936912E55A1}">
      <dsp:nvSpPr>
        <dsp:cNvPr id="0" name=""/>
        <dsp:cNvSpPr/>
      </dsp:nvSpPr>
      <dsp:spPr>
        <a:xfrm>
          <a:off x="5345276" y="719789"/>
          <a:ext cx="2170532" cy="130231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1900" kern="1200" dirty="0" smtClean="0"/>
            <a:t>Реализација истраживања и обрада података</a:t>
          </a:r>
          <a:endParaRPr lang="sr-Latn-CS" sz="1900" kern="1200" dirty="0"/>
        </a:p>
      </dsp:txBody>
      <dsp:txXfrm>
        <a:off x="5345276" y="719789"/>
        <a:ext cx="2170532" cy="1302319"/>
      </dsp:txXfrm>
    </dsp:sp>
    <dsp:sp modelId="{7B8DF2A6-9A8B-404B-B08D-7F99405645E9}">
      <dsp:nvSpPr>
        <dsp:cNvPr id="0" name=""/>
        <dsp:cNvSpPr/>
      </dsp:nvSpPr>
      <dsp:spPr>
        <a:xfrm>
          <a:off x="2174498" y="3126771"/>
          <a:ext cx="46862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8622" y="4572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Latn-CS" sz="500" kern="1200"/>
        </a:p>
      </dsp:txBody>
      <dsp:txXfrm>
        <a:off x="2396329" y="3169994"/>
        <a:ext cx="24961" cy="4992"/>
      </dsp:txXfrm>
    </dsp:sp>
    <dsp:sp modelId="{6679C811-4BDB-4848-BD53-F3A29AAE990D}">
      <dsp:nvSpPr>
        <dsp:cNvPr id="0" name=""/>
        <dsp:cNvSpPr/>
      </dsp:nvSpPr>
      <dsp:spPr>
        <a:xfrm>
          <a:off x="5766" y="2521331"/>
          <a:ext cx="2170532" cy="13023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1900" kern="1200" dirty="0" smtClean="0"/>
            <a:t>Закључивање </a:t>
          </a:r>
          <a:endParaRPr lang="sr-Latn-CS" sz="1900" kern="1200" dirty="0"/>
        </a:p>
      </dsp:txBody>
      <dsp:txXfrm>
        <a:off x="5766" y="2521331"/>
        <a:ext cx="2170532" cy="1302319"/>
      </dsp:txXfrm>
    </dsp:sp>
    <dsp:sp modelId="{5E375C16-865B-490A-AFCC-A892853DFEA1}">
      <dsp:nvSpPr>
        <dsp:cNvPr id="0" name=""/>
        <dsp:cNvSpPr/>
      </dsp:nvSpPr>
      <dsp:spPr>
        <a:xfrm>
          <a:off x="4844253" y="3126771"/>
          <a:ext cx="46862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8622" y="45720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Latn-CS" sz="500" kern="1200"/>
        </a:p>
      </dsp:txBody>
      <dsp:txXfrm>
        <a:off x="5066084" y="3169994"/>
        <a:ext cx="24961" cy="4992"/>
      </dsp:txXfrm>
    </dsp:sp>
    <dsp:sp modelId="{C4079717-1356-4623-9873-5D066B6FECDB}">
      <dsp:nvSpPr>
        <dsp:cNvPr id="0" name=""/>
        <dsp:cNvSpPr/>
      </dsp:nvSpPr>
      <dsp:spPr>
        <a:xfrm>
          <a:off x="2675521" y="2521331"/>
          <a:ext cx="2170532" cy="130231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1900" kern="1200" dirty="0" smtClean="0"/>
            <a:t>Презентација резултата</a:t>
          </a:r>
          <a:endParaRPr lang="sr-Latn-CS" sz="1900" kern="1200" dirty="0"/>
        </a:p>
      </dsp:txBody>
      <dsp:txXfrm>
        <a:off x="2675521" y="2521331"/>
        <a:ext cx="2170532" cy="1302319"/>
      </dsp:txXfrm>
    </dsp:sp>
    <dsp:sp modelId="{8166B7D8-F69B-4AAD-9497-ECDDDE9B07A8}">
      <dsp:nvSpPr>
        <dsp:cNvPr id="0" name=""/>
        <dsp:cNvSpPr/>
      </dsp:nvSpPr>
      <dsp:spPr>
        <a:xfrm>
          <a:off x="5345276" y="2521331"/>
          <a:ext cx="2170532" cy="130231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1900" kern="1200" dirty="0" smtClean="0"/>
            <a:t>Рефлексија рада</a:t>
          </a:r>
          <a:endParaRPr lang="sr-Latn-CS" sz="1900" kern="1200" dirty="0"/>
        </a:p>
      </dsp:txBody>
      <dsp:txXfrm>
        <a:off x="5345276" y="2521331"/>
        <a:ext cx="2170532" cy="13023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E368B9-BC97-4DC9-8F95-9AEF722355EF}" type="datetimeFigureOut">
              <a:rPr lang="sr-Latn-CS" smtClean="0"/>
              <a:pPr/>
              <a:t>19.5.2017.</a:t>
            </a:fld>
            <a:endParaRPr lang="sr-Latn-C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C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790BE8-3542-41D0-9136-F4C1F7DF0D30}" type="slidenum">
              <a:rPr lang="sr-Latn-CS" smtClean="0"/>
              <a:pPr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634092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Cyrl-C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790BE8-3542-41D0-9136-F4C1F7DF0D30}" type="slidenum">
              <a:rPr lang="sr-Latn-CS" smtClean="0"/>
              <a:pPr/>
              <a:t>1</a:t>
            </a:fld>
            <a:endParaRPr lang="sr-Latn-C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85786" y="2285992"/>
            <a:ext cx="7000924" cy="1357322"/>
          </a:xfrm>
        </p:spPr>
        <p:txBody>
          <a:bodyPr/>
          <a:lstStyle/>
          <a:p>
            <a:r>
              <a:rPr lang="sr-Cyrl-CS" dirty="0" smtClean="0"/>
              <a:t>ИНТЕГРИСАНИ КУРИКУЛУМ –Тематско </a:t>
            </a:r>
            <a:r>
              <a:rPr lang="sr-Cyrl-CS" dirty="0" smtClean="0"/>
              <a:t>планирање наставе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000100" y="3714752"/>
            <a:ext cx="6511131" cy="329259"/>
          </a:xfrm>
        </p:spPr>
        <p:txBody>
          <a:bodyPr/>
          <a:lstStyle/>
          <a:p>
            <a:r>
              <a:rPr lang="sr-Cyrl-CS" dirty="0" smtClean="0"/>
              <a:t>Доц. Др Душан ристановић</a:t>
            </a:r>
            <a:endParaRPr lang="sr-Latn-C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446" y="3643314"/>
            <a:ext cx="3049585" cy="3000372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1752600" cy="1600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7752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Нивои интеграције курикулума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4339500"/>
              </p:ext>
            </p:extLst>
          </p:nvPr>
        </p:nvGraphicFramePr>
        <p:xfrm>
          <a:off x="822325" y="1100138"/>
          <a:ext cx="7521576" cy="5125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17427"/>
                <a:gridCol w="1944216"/>
                <a:gridCol w="2016224"/>
                <a:gridCol w="2043709"/>
              </a:tblGrid>
              <a:tr h="984230"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Приступи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Мулти-дисциплинарни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Интер-дисциплинарни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Транс-дисциплинанри</a:t>
                      </a:r>
                      <a:endParaRPr lang="en-US" dirty="0"/>
                    </a:p>
                  </a:txBody>
                  <a:tcPr/>
                </a:tc>
              </a:tr>
              <a:tr h="984230"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Органи-зација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Кроз</a:t>
                      </a:r>
                      <a:r>
                        <a:rPr lang="sr-Cyrl-RS" baseline="0" dirty="0" smtClean="0"/>
                        <a:t> структуру појединачних дисциплина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Кроз социјалну интеракцију и међупредметну конструкцију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Кроз међусобно повезана знања из стварног живота</a:t>
                      </a:r>
                      <a:endParaRPr lang="en-US" dirty="0"/>
                    </a:p>
                  </a:txBody>
                  <a:tcPr/>
                </a:tc>
              </a:tr>
              <a:tr h="984230"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Концепт учења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Подстиче</a:t>
                      </a:r>
                      <a:r>
                        <a:rPr lang="sr-Cyrl-RS" baseline="0" dirty="0" smtClean="0"/>
                        <a:t> контакт између дисциплина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Повезује дисциплине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Надилази дисциплине</a:t>
                      </a:r>
                      <a:endParaRPr lang="en-US" dirty="0"/>
                    </a:p>
                  </a:txBody>
                  <a:tcPr/>
                </a:tc>
              </a:tr>
              <a:tr h="984230"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Интеграција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Блага/умерена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Средња/интензивна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Промена парадигме</a:t>
                      </a:r>
                      <a:endParaRPr lang="en-US" dirty="0"/>
                    </a:p>
                  </a:txBody>
                  <a:tcPr/>
                </a:tc>
              </a:tr>
              <a:tr h="984230"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Резултати учења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Знати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Чинити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Бити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245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sz="2400" dirty="0" smtClean="0"/>
              <a:t>Поређење приступа интеграцији курикулума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9018161"/>
              </p:ext>
            </p:extLst>
          </p:nvPr>
        </p:nvGraphicFramePr>
        <p:xfrm>
          <a:off x="822325" y="1100138"/>
          <a:ext cx="7521576" cy="51788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17427"/>
                <a:gridCol w="1944216"/>
                <a:gridCol w="2179539"/>
                <a:gridCol w="1880394"/>
              </a:tblGrid>
              <a:tr h="692735">
                <a:tc>
                  <a:txBody>
                    <a:bodyPr/>
                    <a:lstStyle/>
                    <a:p>
                      <a:pPr algn="ctr"/>
                      <a:r>
                        <a:rPr lang="sr-Cyrl-RS" sz="1400" dirty="0" smtClean="0"/>
                        <a:t>Приступи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dirty="0" smtClean="0"/>
                        <a:t>Мулти-</a:t>
                      </a:r>
                    </a:p>
                    <a:p>
                      <a:pPr algn="ctr"/>
                      <a:r>
                        <a:rPr lang="sr-Cyrl-RS" sz="1400" dirty="0" smtClean="0"/>
                        <a:t>дисциплинарни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dirty="0" smtClean="0"/>
                        <a:t>Интер-</a:t>
                      </a:r>
                    </a:p>
                    <a:p>
                      <a:pPr algn="ctr"/>
                      <a:r>
                        <a:rPr lang="sr-Cyrl-RS" sz="1400" dirty="0" smtClean="0"/>
                        <a:t>дисциплинарни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dirty="0" smtClean="0"/>
                        <a:t>Транс-</a:t>
                      </a:r>
                    </a:p>
                    <a:p>
                      <a:pPr algn="ctr"/>
                      <a:r>
                        <a:rPr lang="sr-Cyrl-RS" sz="1400" dirty="0" smtClean="0"/>
                        <a:t>дисциплинанри</a:t>
                      </a:r>
                      <a:endParaRPr lang="en-US" sz="1400" dirty="0"/>
                    </a:p>
                  </a:txBody>
                  <a:tcPr/>
                </a:tc>
              </a:tr>
              <a:tr h="692735">
                <a:tc>
                  <a:txBody>
                    <a:bodyPr/>
                    <a:lstStyle/>
                    <a:p>
                      <a:pPr algn="ctr"/>
                      <a:r>
                        <a:rPr lang="sr-Cyrl-RS" sz="1400" dirty="0" smtClean="0"/>
                        <a:t>Организација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dirty="0" smtClean="0"/>
                        <a:t>Стандарди дисциплина</a:t>
                      </a:r>
                      <a:r>
                        <a:rPr lang="sr-Cyrl-RS" sz="1400" baseline="0" dirty="0" smtClean="0"/>
                        <a:t> организовани око једне теме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dirty="0" smtClean="0"/>
                        <a:t>Интердисц.</a:t>
                      </a:r>
                      <a:r>
                        <a:rPr lang="sr-Cyrl-RS" sz="1400" baseline="0" dirty="0" smtClean="0"/>
                        <a:t> вештине и коцепти уграђени у дисциплинарне стандарде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dirty="0" smtClean="0"/>
                        <a:t>Контекст стварног живота</a:t>
                      </a:r>
                      <a:endParaRPr lang="en-US" sz="1400" dirty="0"/>
                    </a:p>
                  </a:txBody>
                  <a:tcPr/>
                </a:tc>
              </a:tr>
              <a:tr h="692735">
                <a:tc>
                  <a:txBody>
                    <a:bodyPr/>
                    <a:lstStyle/>
                    <a:p>
                      <a:pPr algn="ctr"/>
                      <a:r>
                        <a:rPr lang="sr-Cyrl-RS" sz="1400" dirty="0" smtClean="0"/>
                        <a:t>Концепција знања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dirty="0" smtClean="0"/>
                        <a:t>Знање развијено кроз структуру једне дисциплине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dirty="0" smtClean="0"/>
                        <a:t>Дисциплине повезане заједничким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dirty="0" smtClean="0"/>
                        <a:t>Знање је повезано и зависно једно од другог</a:t>
                      </a:r>
                      <a:endParaRPr lang="en-US" sz="1400" dirty="0"/>
                    </a:p>
                  </a:txBody>
                  <a:tcPr/>
                </a:tc>
              </a:tr>
              <a:tr h="692735">
                <a:tc>
                  <a:txBody>
                    <a:bodyPr/>
                    <a:lstStyle/>
                    <a:p>
                      <a:pPr algn="ctr"/>
                      <a:r>
                        <a:rPr lang="sr-Cyrl-RS" sz="1400" dirty="0" smtClean="0"/>
                        <a:t>Улога дисциплина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dirty="0" smtClean="0"/>
                        <a:t>Дисциплине су издвојене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dirty="0" smtClean="0"/>
                        <a:t>Нагласак је на интердисц.</a:t>
                      </a:r>
                      <a:r>
                        <a:rPr lang="sr-Cyrl-RS" sz="1400" baseline="0" dirty="0" smtClean="0"/>
                        <a:t> вештинама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dirty="0" smtClean="0"/>
                        <a:t>Контекст стварног живота је најважнији</a:t>
                      </a:r>
                      <a:endParaRPr lang="en-US" sz="1400" dirty="0"/>
                    </a:p>
                  </a:txBody>
                  <a:tcPr/>
                </a:tc>
              </a:tr>
              <a:tr h="692735">
                <a:tc>
                  <a:txBody>
                    <a:bodyPr/>
                    <a:lstStyle/>
                    <a:p>
                      <a:pPr algn="ctr"/>
                      <a:r>
                        <a:rPr lang="sr-Cyrl-RS" sz="1400" dirty="0" smtClean="0"/>
                        <a:t>Улога наставника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dirty="0" smtClean="0"/>
                        <a:t>Пружа подршку</a:t>
                      </a:r>
                    </a:p>
                    <a:p>
                      <a:pPr algn="ctr"/>
                      <a:r>
                        <a:rPr lang="sr-Cyrl-RS" sz="1400" dirty="0" smtClean="0"/>
                        <a:t>Стручњак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dirty="0" smtClean="0"/>
                        <a:t>Пружа подршку</a:t>
                      </a:r>
                    </a:p>
                    <a:p>
                      <a:pPr algn="ctr"/>
                      <a:r>
                        <a:rPr lang="sr-Cyrl-RS" sz="1400" dirty="0" smtClean="0"/>
                        <a:t>Стручњак</a:t>
                      </a:r>
                      <a:r>
                        <a:rPr lang="sr-Cyrl-RS" sz="1400" baseline="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dirty="0" smtClean="0"/>
                        <a:t>Сарадник у планирању и учењу</a:t>
                      </a:r>
                      <a:endParaRPr lang="en-US" sz="1400" dirty="0"/>
                    </a:p>
                  </a:txBody>
                  <a:tcPr/>
                </a:tc>
              </a:tr>
              <a:tr h="692735">
                <a:tc>
                  <a:txBody>
                    <a:bodyPr/>
                    <a:lstStyle/>
                    <a:p>
                      <a:pPr algn="ctr"/>
                      <a:r>
                        <a:rPr lang="sr-Cyrl-RS" sz="1400" dirty="0" smtClean="0"/>
                        <a:t>Процена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dirty="0" smtClean="0"/>
                        <a:t>Заснована на дисциплини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400" dirty="0" smtClean="0"/>
                        <a:t>Нагласак је на интердисц.</a:t>
                      </a:r>
                      <a:r>
                        <a:rPr lang="sr-Cyrl-RS" sz="1400" baseline="0" dirty="0" smtClean="0"/>
                        <a:t> вештинама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400" dirty="0" smtClean="0"/>
                        <a:t>Нагласак је на интердисц. вештинама</a:t>
                      </a:r>
                      <a:endParaRPr lang="en-US" sz="1400" dirty="0" smtClean="0"/>
                    </a:p>
                  </a:txBody>
                  <a:tcPr/>
                </a:tc>
              </a:tr>
              <a:tr h="692735">
                <a:tc>
                  <a:txBody>
                    <a:bodyPr/>
                    <a:lstStyle/>
                    <a:p>
                      <a:pPr algn="ctr"/>
                      <a:r>
                        <a:rPr lang="sr-Cyrl-RS" sz="1400" dirty="0" smtClean="0"/>
                        <a:t>Интеграција</a:t>
                      </a:r>
                      <a:r>
                        <a:rPr lang="sr-Cyrl-RS" sz="1400" baseline="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dirty="0" smtClean="0"/>
                        <a:t>Дсициплинарни стандарди и поступци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dirty="0" smtClean="0"/>
                        <a:t>Интердисциплинарна веза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dirty="0" smtClean="0"/>
                        <a:t>Ученичка питања и интересовања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529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CS" dirty="0" smtClean="0"/>
              <a:t>Интердисциплинарни приступ настави</a:t>
            </a:r>
            <a:endParaRPr lang="sr-Latn-C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22325" y="1100138"/>
          <a:ext cx="7521575" cy="4186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CS" dirty="0" smtClean="0"/>
              <a:t>Интердисциплинарни приступ настави</a:t>
            </a:r>
            <a:endParaRPr lang="sr-Latn-C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22325" y="1100138"/>
          <a:ext cx="7521575" cy="3579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CS" dirty="0" smtClean="0"/>
              <a:t>Неопходност интердисциплинарног приступа</a:t>
            </a:r>
            <a:endParaRPr lang="sr-Latn-C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2947889"/>
              </p:ext>
            </p:extLst>
          </p:nvPr>
        </p:nvGraphicFramePr>
        <p:xfrm>
          <a:off x="822325" y="1100138"/>
          <a:ext cx="7521575" cy="5137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CS" dirty="0" smtClean="0"/>
              <a:t>Корелација – слаба тачка наставе</a:t>
            </a:r>
            <a:endParaRPr lang="sr-Latn-C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822325" y="1100138"/>
          <a:ext cx="7521575" cy="44720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CS" dirty="0" smtClean="0"/>
              <a:t>Место и улога дисциплинарне наставе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471512"/>
          </a:xfrm>
        </p:spPr>
        <p:txBody>
          <a:bodyPr>
            <a:normAutofit/>
          </a:bodyPr>
          <a:lstStyle/>
          <a:p>
            <a:pPr marL="0" indent="0">
              <a:buFont typeface="Arial" pitchFamily="34" charset="0"/>
              <a:buChar char="•"/>
            </a:pPr>
            <a:r>
              <a:rPr lang="sr-Cyrl-CS" sz="2000" b="0" dirty="0" smtClean="0"/>
              <a:t>Интердисциплинанри приступ настави не треба потпуно да потисне дисциплинарно размишљање ученика јер су знања у науци најбоље сређена по дисциплинама и имају своју логику и структуру.</a:t>
            </a:r>
          </a:p>
          <a:p>
            <a:pPr marL="0" indent="0">
              <a:buFont typeface="Arial" pitchFamily="34" charset="0"/>
              <a:buChar char="•"/>
            </a:pPr>
            <a:r>
              <a:rPr lang="sr-Cyrl-CS" sz="2000" b="0" dirty="0" smtClean="0"/>
              <a:t>Циљ дисциплинарног приступа је и развијање логичког и апстрактног мишљења улажењем у логику предмета, садржаја предмета и специфичног језика.</a:t>
            </a:r>
          </a:p>
          <a:p>
            <a:pPr marL="0" indent="0">
              <a:buFont typeface="Arial" pitchFamily="34" charset="0"/>
              <a:buChar char="•"/>
            </a:pPr>
            <a:r>
              <a:rPr lang="sr-Cyrl-CS" sz="2000" b="0" dirty="0" smtClean="0"/>
              <a:t>Унутрашња </a:t>
            </a:r>
            <a:r>
              <a:rPr lang="sr-Cyrl-CS" sz="2000" b="0" dirty="0" smtClean="0"/>
              <a:t>логика предмета олакшава разумевање и памћење појава које једна из друге у датом систему логично произлазе.</a:t>
            </a:r>
          </a:p>
          <a:p>
            <a:pPr marL="0" indent="0">
              <a:buFont typeface="Arial" pitchFamily="34" charset="0"/>
              <a:buChar char="•"/>
            </a:pPr>
            <a:r>
              <a:rPr lang="sr-Cyrl-CS" sz="2000" b="0" dirty="0" smtClean="0"/>
              <a:t>Међутим, унутрашња формално уређена логичка структура дисциплине/предмета често чини знање апстрактним, удаљеним од живота, за децу неприступачним и некорисним, што демотивише ученике, нарочито на млађем школском узрасту.</a:t>
            </a:r>
            <a:endParaRPr lang="sr-Latn-CS" sz="20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CS" dirty="0" smtClean="0"/>
              <a:t>Тематско планирање наставе</a:t>
            </a:r>
            <a:endParaRPr lang="sr-Latn-C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22325" y="1100138"/>
          <a:ext cx="7521575" cy="3579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CS" dirty="0" smtClean="0"/>
              <a:t>Кораци у тематском планирању наставе</a:t>
            </a:r>
            <a:endParaRPr lang="sr-Latn-C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22325" y="1100138"/>
          <a:ext cx="7521575" cy="47577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CS" dirty="0" smtClean="0"/>
              <a:t>Избор теме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5043016"/>
          </a:xfrm>
        </p:spPr>
        <p:txBody>
          <a:bodyPr>
            <a:normAutofit/>
          </a:bodyPr>
          <a:lstStyle/>
          <a:p>
            <a:r>
              <a:rPr lang="sr-Cyrl-CS" sz="2000" dirty="0" smtClean="0"/>
              <a:t>Приликом избора теме потребно је водити рачуна о:</a:t>
            </a:r>
          </a:p>
          <a:p>
            <a:pPr marL="0" indent="0">
              <a:buFont typeface="Arial" pitchFamily="34" charset="0"/>
              <a:buChar char="•"/>
            </a:pPr>
            <a:r>
              <a:rPr lang="sr-Cyrl-CS" sz="2000" b="0" dirty="0" smtClean="0"/>
              <a:t>Циљевима и исходима;</a:t>
            </a:r>
          </a:p>
          <a:p>
            <a:pPr marL="0" indent="0">
              <a:buFont typeface="Arial" pitchFamily="34" charset="0"/>
              <a:buChar char="•"/>
            </a:pPr>
            <a:r>
              <a:rPr lang="sr-Cyrl-CS" sz="2000" b="0" dirty="0" smtClean="0"/>
              <a:t>Потребним предзнањима за проучавање теме;</a:t>
            </a:r>
          </a:p>
          <a:p>
            <a:pPr marL="0" indent="0">
              <a:buFont typeface="Arial" pitchFamily="34" charset="0"/>
              <a:buChar char="•"/>
            </a:pPr>
            <a:r>
              <a:rPr lang="sr-Cyrl-CS" sz="2000" b="0" dirty="0" smtClean="0"/>
              <a:t>Доприносу теме развоју система знања из различитих предмета;</a:t>
            </a:r>
          </a:p>
          <a:p>
            <a:pPr marL="0" indent="0">
              <a:buFont typeface="Arial" pitchFamily="34" charset="0"/>
              <a:buChar char="•"/>
            </a:pPr>
            <a:r>
              <a:rPr lang="sr-Cyrl-CS" sz="2000" b="0" dirty="0" smtClean="0"/>
              <a:t>Постојању могућности за активно учење;</a:t>
            </a:r>
          </a:p>
          <a:p>
            <a:pPr marL="0" indent="0">
              <a:buFont typeface="Arial" pitchFamily="34" charset="0"/>
              <a:buChar char="•"/>
            </a:pPr>
            <a:r>
              <a:rPr lang="sr-Cyrl-CS" sz="2000" b="0" dirty="0" smtClean="0"/>
              <a:t>Подстицању интеракције између наставника;</a:t>
            </a:r>
          </a:p>
          <a:p>
            <a:pPr marL="0" indent="0">
              <a:buFont typeface="Arial" pitchFamily="34" charset="0"/>
              <a:buChar char="•"/>
            </a:pPr>
            <a:r>
              <a:rPr lang="sr-Cyrl-CS" sz="2000" b="0" dirty="0" smtClean="0"/>
              <a:t>Могућностима рада ученика у мањим и/или већим групама;</a:t>
            </a:r>
          </a:p>
          <a:p>
            <a:pPr marL="0" indent="0">
              <a:buFont typeface="Arial" pitchFamily="34" charset="0"/>
              <a:buChar char="•"/>
            </a:pPr>
            <a:r>
              <a:rPr lang="sr-Cyrl-CS" sz="2000" b="0" dirty="0" smtClean="0"/>
              <a:t>Постојању потребних ресурса за реализацију теме;</a:t>
            </a:r>
          </a:p>
          <a:p>
            <a:pPr marL="0" indent="0">
              <a:buFont typeface="Arial" pitchFamily="34" charset="0"/>
              <a:buChar char="•"/>
            </a:pPr>
            <a:r>
              <a:rPr lang="sr-Cyrl-CS" sz="2000" b="0" dirty="0" smtClean="0"/>
              <a:t>Пружању могућности учења изван учионице;</a:t>
            </a:r>
          </a:p>
          <a:p>
            <a:pPr marL="0" indent="0">
              <a:buFont typeface="Arial" pitchFamily="34" charset="0"/>
              <a:buChar char="•"/>
            </a:pPr>
            <a:r>
              <a:rPr lang="sr-Cyrl-CS" sz="2000" b="0" dirty="0" smtClean="0"/>
              <a:t>Укључивању родитеља и других људи у реализацију теме;</a:t>
            </a:r>
          </a:p>
          <a:p>
            <a:pPr marL="0" indent="0">
              <a:buFont typeface="Arial" pitchFamily="34" charset="0"/>
              <a:buChar char="•"/>
            </a:pPr>
            <a:r>
              <a:rPr lang="sr-Cyrl-CS" sz="2000" b="0" dirty="0" smtClean="0"/>
              <a:t>Мотивацији ученика за тему;</a:t>
            </a:r>
          </a:p>
          <a:p>
            <a:pPr marL="0" indent="0">
              <a:buFont typeface="Arial" pitchFamily="34" charset="0"/>
              <a:buChar char="•"/>
            </a:pPr>
            <a:r>
              <a:rPr lang="sr-Cyrl-CS" sz="2000" b="0" dirty="0" smtClean="0"/>
              <a:t>Временској артикулацији.</a:t>
            </a:r>
            <a:endParaRPr lang="sr-Latn-CS" sz="2000" b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CS" dirty="0" smtClean="0"/>
              <a:t>Зашто је планирање у настави важно?</a:t>
            </a:r>
            <a:endParaRPr lang="sr-Latn-C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822325" y="1100138"/>
          <a:ext cx="7521575" cy="4543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VII </a:t>
            </a:r>
            <a:r>
              <a:rPr lang="sr-Cyrl-CS" dirty="0" smtClean="0"/>
              <a:t>разред – тема “роботи”</a:t>
            </a:r>
            <a:endParaRPr lang="sr-Latn-C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822325" y="1100138"/>
          <a:ext cx="7521576" cy="4572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63725"/>
                <a:gridCol w="3050659"/>
                <a:gridCol w="2507192"/>
              </a:tblGrid>
              <a:tr h="685802"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Предмет 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Садржај 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Кључни појмови</a:t>
                      </a:r>
                      <a:endParaRPr lang="sr-Latn-CS" dirty="0"/>
                    </a:p>
                  </a:txBody>
                  <a:tcPr/>
                </a:tc>
              </a:tr>
              <a:tr h="685802">
                <a:tc>
                  <a:txBody>
                    <a:bodyPr/>
                    <a:lstStyle/>
                    <a:p>
                      <a:r>
                        <a:rPr lang="sr-Cyrl-CS" dirty="0" smtClean="0"/>
                        <a:t>Техничко и информатичко</a:t>
                      </a:r>
                      <a:r>
                        <a:rPr lang="sr-Cyrl-CS" baseline="0" dirty="0" smtClean="0"/>
                        <a:t> образовање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Појам робота, кретање робота, конструкције, управљање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Робот, путања кретања, процесори, међусклопови</a:t>
                      </a:r>
                      <a:endParaRPr lang="sr-Latn-CS" dirty="0"/>
                    </a:p>
                  </a:txBody>
                  <a:tcPr/>
                </a:tc>
              </a:tr>
              <a:tr h="685802">
                <a:tc>
                  <a:txBody>
                    <a:bodyPr/>
                    <a:lstStyle/>
                    <a:p>
                      <a:r>
                        <a:rPr lang="sr-Cyrl-CS" dirty="0" smtClean="0"/>
                        <a:t>Биологија 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Кретање – зглобно мишићни систем човека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Кретање, скелет</a:t>
                      </a:r>
                      <a:endParaRPr lang="sr-Latn-CS" dirty="0"/>
                    </a:p>
                  </a:txBody>
                  <a:tcPr/>
                </a:tc>
              </a:tr>
              <a:tr h="685802">
                <a:tc>
                  <a:txBody>
                    <a:bodyPr/>
                    <a:lstStyle/>
                    <a:p>
                      <a:r>
                        <a:rPr lang="sr-Cyrl-CS" dirty="0" smtClean="0"/>
                        <a:t>Физика 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Врсте кретања, промена брзине, равномерно убрзано кретање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Брзина, тежиште</a:t>
                      </a:r>
                      <a:endParaRPr lang="sr-Latn-CS" dirty="0"/>
                    </a:p>
                  </a:txBody>
                  <a:tcPr/>
                </a:tc>
              </a:tr>
              <a:tr h="685802">
                <a:tc>
                  <a:txBody>
                    <a:bodyPr/>
                    <a:lstStyle/>
                    <a:p>
                      <a:r>
                        <a:rPr lang="sr-Cyrl-CS" dirty="0" smtClean="0"/>
                        <a:t>Ликовна култура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Дизајн робота</a:t>
                      </a:r>
                      <a:r>
                        <a:rPr lang="sr-Cyrl-CS" baseline="0" dirty="0" smtClean="0"/>
                        <a:t> -</a:t>
                      </a:r>
                      <a:r>
                        <a:rPr lang="sr-Cyrl-CS" dirty="0" smtClean="0"/>
                        <a:t> индустријски</a:t>
                      </a:r>
                      <a:r>
                        <a:rPr lang="sr-Cyrl-CS" baseline="0" dirty="0" smtClean="0"/>
                        <a:t> робот, андроид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Робот, дизајн</a:t>
                      </a:r>
                      <a:endParaRPr lang="sr-Latn-CS" dirty="0"/>
                    </a:p>
                  </a:txBody>
                  <a:tcPr/>
                </a:tc>
              </a:tr>
              <a:tr h="685802">
                <a:tc>
                  <a:txBody>
                    <a:bodyPr/>
                    <a:lstStyle/>
                    <a:p>
                      <a:r>
                        <a:rPr lang="sr-Cyrl-CS" dirty="0" smtClean="0"/>
                        <a:t>Физичка култура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Ходање и трчање – премештање тежишта тела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Кретање </a:t>
                      </a:r>
                      <a:endParaRPr lang="sr-Latn-C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CS" dirty="0" smtClean="0"/>
              <a:t>Активности – тимска настава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757132"/>
          </a:xfrm>
        </p:spPr>
        <p:txBody>
          <a:bodyPr>
            <a:normAutofit/>
          </a:bodyPr>
          <a:lstStyle/>
          <a:p>
            <a:pPr marL="0" indent="0"/>
            <a:r>
              <a:rPr lang="sr-Cyrl-CS" sz="2400" dirty="0" smtClean="0"/>
              <a:t>Тимска настава се односи на персоналну интеграцију наставника у извођењу заједнички планираног курикулума, са одређеном групом ученика.</a:t>
            </a:r>
          </a:p>
          <a:p>
            <a:pPr marL="0" indent="0"/>
            <a:r>
              <a:rPr lang="sr-Cyrl-CS" sz="2400" b="0" dirty="0" smtClean="0"/>
              <a:t>Основна карактеристика тимске наставе је заједнички, сараднички рад наставника.</a:t>
            </a:r>
          </a:p>
          <a:p>
            <a:pPr marL="0" indent="0"/>
            <a:r>
              <a:rPr lang="sr-Cyrl-CS" sz="2400" b="0" dirty="0" smtClean="0"/>
              <a:t>У оквиру тимске наставе, тим чине наставници који заједно раде, посматрајући се међусобно, делећи одговорност и помажући једни другима, комбинујући своје могућности и компетенције.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CS" dirty="0" smtClean="0"/>
              <a:t>Активности – тимска настава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328636"/>
          </a:xfrm>
        </p:spPr>
        <p:txBody>
          <a:bodyPr>
            <a:noAutofit/>
          </a:bodyPr>
          <a:lstStyle/>
          <a:p>
            <a:pPr marL="0" indent="0"/>
            <a:r>
              <a:rPr lang="sr-Cyrl-CS" sz="2000" dirty="0" smtClean="0"/>
              <a:t>А – модел: </a:t>
            </a:r>
            <a:r>
              <a:rPr lang="sr-Cyrl-CS" sz="2000" b="0" dirty="0" smtClean="0"/>
              <a:t>наставници су заједнички одговорни за планирање, реализацију и вредновање. Они учествују у заједничкој наставној активности са ученицима истог одељења, дискутују и објашњавају специфичне теме са различитих аспеката.</a:t>
            </a:r>
          </a:p>
          <a:p>
            <a:pPr marL="0" indent="0"/>
            <a:r>
              <a:rPr lang="sr-Cyrl-CS" sz="2000" dirty="0" smtClean="0"/>
              <a:t>Б – модел: </a:t>
            </a:r>
            <a:r>
              <a:rPr lang="sr-Cyrl-CS" sz="2000" b="0" dirty="0" smtClean="0"/>
              <a:t>наставници су заједнички одговорни за планирање и вредновање, а реализација наставних садржаја је подељена. Чланови тима нису истовремено у интеракцији са ученицима, већ се смењују.</a:t>
            </a:r>
          </a:p>
          <a:p>
            <a:pPr marL="0" indent="0"/>
            <a:r>
              <a:rPr lang="sr-Cyrl-CS" sz="2000" dirty="0" smtClean="0"/>
              <a:t>В – модел: </a:t>
            </a:r>
            <a:r>
              <a:rPr lang="sr-Cyrl-CS" sz="2000" b="0" dirty="0" smtClean="0"/>
              <a:t>хијерархијска структура тима, један анставник је руководилац, а остали су помоћници који припремају наставне материјале.</a:t>
            </a:r>
          </a:p>
          <a:p>
            <a:pPr marL="0" indent="0"/>
            <a:r>
              <a:rPr lang="sr-Cyrl-CS" sz="2000" dirty="0" smtClean="0"/>
              <a:t>Г – модел: </a:t>
            </a:r>
            <a:r>
              <a:rPr lang="sr-Cyrl-CS" sz="2000" b="0" dirty="0" smtClean="0"/>
              <a:t>наставници групно планирају, а индивидуално реализују и вреднују наставу.</a:t>
            </a:r>
            <a:endParaRPr lang="sr-Latn-CS" sz="2000" dirty="0" smtClean="0"/>
          </a:p>
          <a:p>
            <a:endParaRPr lang="sr-Latn-CS" sz="2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CS" sz="2400" dirty="0" smtClean="0"/>
              <a:t>Активности – рад на пројектима</a:t>
            </a:r>
            <a:endParaRPr lang="sr-Latn-C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614388"/>
          </a:xfrm>
        </p:spPr>
        <p:txBody>
          <a:bodyPr/>
          <a:lstStyle/>
          <a:p>
            <a:r>
              <a:rPr lang="sr-Cyrl-CS" sz="1800" dirty="0" smtClean="0"/>
              <a:t>Суштина:</a:t>
            </a:r>
          </a:p>
          <a:p>
            <a:pPr marL="0" indent="0"/>
            <a:r>
              <a:rPr lang="sr-Cyrl-BA" sz="1800" b="0" dirty="0" smtClean="0"/>
              <a:t>Сврха рада на пројектима је отклањање недостататка у раду велике групе ученика и потреба за организовањем занимљивијег, свестранијег и ефикаснијег учења, нарочито кроз развој процедуралних знања ученика и примена услова који покрећу научно истраживање.</a:t>
            </a:r>
          </a:p>
          <a:p>
            <a:pPr marL="0" indent="0"/>
            <a:r>
              <a:rPr lang="sr-Cyrl-BA" sz="1800" b="0" dirty="0" smtClean="0"/>
              <a:t> Да би се овако дефинисана сврха остварила, најчешће се осмишљавају активности у којима се прожимају решавање проблемских задатака, израда пројекта истраживања и његова реализација. </a:t>
            </a:r>
          </a:p>
          <a:p>
            <a:pPr marL="0" indent="0"/>
            <a:r>
              <a:rPr lang="sr-Cyrl-BA" sz="1800" b="0" dirty="0" smtClean="0"/>
              <a:t>Развијање истраживачких способности, сарадња која се успоставља међу ученицима током рада на пројектима, усвајање логичких поступака истраживања обухваћених пројектима, имају значаја и за друге активности у каснијем животу.</a:t>
            </a:r>
          </a:p>
          <a:p>
            <a:pPr marL="0" indent="0"/>
            <a:r>
              <a:rPr lang="sr-Cyrl-BA" sz="1800" b="0" dirty="0" smtClean="0"/>
              <a:t> Поред тога, стављање ученика у улогу истраживача који морају да испоштују етапе пројектног рада и тако дођу до одређених сазнања, може имати изузетну мотивишућу функцију</a:t>
            </a:r>
            <a:r>
              <a:rPr lang="sr-Cyrl-BA" b="0" dirty="0" smtClean="0"/>
              <a:t>.</a:t>
            </a:r>
            <a:endParaRPr lang="sr-Latn-CS" b="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CS" dirty="0" smtClean="0"/>
              <a:t>Етапе пројектног рада</a:t>
            </a:r>
            <a:endParaRPr lang="sr-Latn-C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22325" y="1100138"/>
          <a:ext cx="7521575" cy="4543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CS" dirty="0" smtClean="0"/>
              <a:t>Предности тематског планирања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Font typeface="Arial" pitchFamily="34" charset="0"/>
              <a:buChar char="•"/>
            </a:pPr>
            <a:r>
              <a:rPr lang="sr-Cyrl-CS" sz="2400" dirty="0" smtClean="0"/>
              <a:t>Акценат на стицању и развијању виших нивоа знања - разумевање и примена насупрот памћењу и репродуковању;</a:t>
            </a:r>
          </a:p>
          <a:p>
            <a:pPr marL="0" indent="0">
              <a:buFont typeface="Arial" pitchFamily="34" charset="0"/>
              <a:buChar char="•"/>
            </a:pPr>
            <a:r>
              <a:rPr lang="sr-Cyrl-CS" sz="2400" dirty="0" smtClean="0"/>
              <a:t>Слабљење ригидних граница између наставних предмета;</a:t>
            </a:r>
          </a:p>
          <a:p>
            <a:pPr marL="0" indent="0">
              <a:buFont typeface="Arial" pitchFamily="34" charset="0"/>
              <a:buChar char="•"/>
            </a:pPr>
            <a:r>
              <a:rPr lang="sr-Cyrl-CS" sz="2400" dirty="0" smtClean="0"/>
              <a:t>Усмеравање пажње на повезаност различитих наука, уметности и технологије;</a:t>
            </a:r>
          </a:p>
          <a:p>
            <a:pPr marL="0" indent="0">
              <a:buFont typeface="Arial" pitchFamily="34" charset="0"/>
              <a:buChar char="•"/>
            </a:pPr>
            <a:r>
              <a:rPr lang="sr-Cyrl-CS" sz="2400" dirty="0" smtClean="0"/>
              <a:t>Настојање да се наука представи као социјални подухват који снажно утиче и накоји утичу људско мишљење и активности.</a:t>
            </a:r>
            <a:endParaRPr lang="sr-Latn-C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CS" sz="2400" dirty="0" smtClean="0"/>
              <a:t>Тешкоће у примени тематског планирања</a:t>
            </a:r>
            <a:endParaRPr lang="sr-Latn-C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itchFamily="34" charset="0"/>
              <a:buChar char="•"/>
            </a:pPr>
            <a:r>
              <a:rPr lang="sr-Cyrl-CS" sz="2400" dirty="0" smtClean="0"/>
              <a:t>Ученици и наставници нису навикнути на овакав начин рада;</a:t>
            </a:r>
          </a:p>
          <a:p>
            <a:pPr marL="0" indent="0">
              <a:buFont typeface="Arial" pitchFamily="34" charset="0"/>
              <a:buChar char="•"/>
            </a:pPr>
            <a:r>
              <a:rPr lang="sr-Cyrl-CS" sz="2400" dirty="0" smtClean="0"/>
              <a:t>Захтева већу припрему и ученика и наставника;</a:t>
            </a:r>
          </a:p>
          <a:p>
            <a:pPr marL="0" indent="0">
              <a:buFont typeface="Arial" pitchFamily="34" charset="0"/>
              <a:buChar char="•"/>
            </a:pPr>
            <a:r>
              <a:rPr lang="sr-Cyrl-CS" sz="2400" dirty="0" smtClean="0"/>
              <a:t>Недостатак адекватних дидактичких материјала и извора знања (уџбеници су дисциплинарно конципирани);</a:t>
            </a:r>
          </a:p>
          <a:p>
            <a:pPr marL="0" indent="0">
              <a:buFont typeface="Arial" pitchFamily="34" charset="0"/>
              <a:buChar char="•"/>
            </a:pPr>
            <a:r>
              <a:rPr lang="sr-Cyrl-CS" sz="2400" dirty="0" smtClean="0"/>
              <a:t>Тешко уклапање у организацију наставног дана и недеље (распоред часова)...</a:t>
            </a:r>
            <a:endParaRPr lang="sr-Latn-CS" sz="2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литература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r-Latn-RS" dirty="0"/>
              <a:t>Buljubašić-Kuzmanović, V. (2014): Integrirani kurikulum u funkciji razvoja pedagoških kompetencija, </a:t>
            </a:r>
            <a:r>
              <a:rPr lang="sr-Latn-RS" i="1" dirty="0"/>
              <a:t>Pedagogijska istraživanja, </a:t>
            </a:r>
            <a:r>
              <a:rPr lang="sr-Latn-RS" dirty="0"/>
              <a:t>11 (1), 95-109</a:t>
            </a:r>
            <a:endParaRPr lang="en-US"/>
          </a:p>
          <a:p>
            <a:r>
              <a:rPr lang="sr-Cyrl-CS" smtClean="0"/>
              <a:t>Јасмина </a:t>
            </a:r>
            <a:r>
              <a:rPr lang="sr-Cyrl-CS" dirty="0" smtClean="0"/>
              <a:t>Шефер (2005). </a:t>
            </a:r>
            <a:r>
              <a:rPr lang="sr-Cyrl-CS" i="1" dirty="0" smtClean="0"/>
              <a:t>Креативне активности у тематској настави</a:t>
            </a:r>
            <a:r>
              <a:rPr lang="sr-Cyrl-CS" dirty="0" smtClean="0"/>
              <a:t>. Београд: Институт за педагошка истраживања</a:t>
            </a:r>
          </a:p>
          <a:p>
            <a:r>
              <a:rPr lang="sr-Cyrl-CS" dirty="0" smtClean="0"/>
              <a:t>Јасмина Шефер (2008). </a:t>
            </a:r>
            <a:r>
              <a:rPr lang="sr-Cyrl-CS" i="1" dirty="0" smtClean="0"/>
              <a:t>Евалуација креативних активности у тематској настави</a:t>
            </a:r>
            <a:r>
              <a:rPr lang="sr-Cyrl-CS" dirty="0" smtClean="0"/>
              <a:t>. Београд: Институт за педагошка истраживања</a:t>
            </a:r>
          </a:p>
          <a:p>
            <a:r>
              <a:rPr lang="sr-Cyrl-CS" dirty="0" smtClean="0"/>
              <a:t>Јасмина Шефер (2012). </a:t>
            </a:r>
            <a:r>
              <a:rPr lang="sr-Cyrl-CS" i="1" dirty="0" smtClean="0"/>
              <a:t>Креативна настава у пракси: игра и истраживање</a:t>
            </a:r>
            <a:r>
              <a:rPr lang="sr-Cyrl-CS" dirty="0" smtClean="0"/>
              <a:t>. Београд: Институт за педагошка истраживања</a:t>
            </a:r>
          </a:p>
          <a:p>
            <a:r>
              <a:rPr lang="sr-Cyrl-CS" dirty="0" smtClean="0"/>
              <a:t>Младен и Нада Вилотијевић (2016). </a:t>
            </a:r>
            <a:r>
              <a:rPr lang="sr-Cyrl-CS" i="1" dirty="0" smtClean="0"/>
              <a:t>Модели развијајуће наставе </a:t>
            </a:r>
            <a:r>
              <a:rPr lang="sr-Latn-CS" i="1" dirty="0" smtClean="0"/>
              <a:t>I, II</a:t>
            </a:r>
            <a:r>
              <a:rPr lang="sr-Cyrl-CS" dirty="0" smtClean="0"/>
              <a:t>. Београд: Учитељски факултет</a:t>
            </a:r>
          </a:p>
          <a:p>
            <a:r>
              <a:rPr lang="sr-Latn-CS" dirty="0" smtClean="0"/>
              <a:t>Tanner, D, Tanner, L. (2007)</a:t>
            </a:r>
            <a:r>
              <a:rPr lang="sr-Cyrl-CS" dirty="0" smtClean="0"/>
              <a:t>.</a:t>
            </a:r>
            <a:r>
              <a:rPr lang="sr-Latn-CS" i="1" dirty="0" smtClean="0"/>
              <a:t>Curriculum development</a:t>
            </a:r>
            <a:r>
              <a:rPr lang="sr-Cyrl-CS" i="1" dirty="0" smtClean="0"/>
              <a:t>. </a:t>
            </a:r>
            <a:r>
              <a:rPr lang="sr-Latn-CS" dirty="0" smtClean="0"/>
              <a:t>Pearson</a:t>
            </a:r>
            <a:endParaRPr lang="en-US" dirty="0" smtClean="0"/>
          </a:p>
          <a:p>
            <a:endParaRPr lang="sr-Latn-C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CS" dirty="0" smtClean="0"/>
              <a:t>Зашто је планирање у настави важно?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757264"/>
          </a:xfrm>
        </p:spPr>
        <p:txBody>
          <a:bodyPr/>
          <a:lstStyle/>
          <a:p>
            <a:pPr>
              <a:buAutoNum type="arabicPeriod"/>
            </a:pPr>
            <a:r>
              <a:rPr lang="sr-Cyrl-CS" sz="2000" b="0" dirty="0" smtClean="0"/>
              <a:t>Правилно планирање васпитно-образовног рада ће омогућити наставницима да буду добро организовани и фокусирани.</a:t>
            </a:r>
          </a:p>
          <a:p>
            <a:pPr>
              <a:buAutoNum type="arabicPeriod"/>
            </a:pPr>
            <a:r>
              <a:rPr lang="sr-Cyrl-CS" sz="2000" b="0" dirty="0" smtClean="0"/>
              <a:t>Приликом планирања интегришу се захтеви курикулума са карактеристикама ученика, предзнањима, могућностима и интересовањима, стварајући што више прилика за креативност, истраживање и осамостаљивање.</a:t>
            </a:r>
          </a:p>
          <a:p>
            <a:pPr>
              <a:buAutoNum type="arabicPeriod"/>
            </a:pPr>
            <a:r>
              <a:rPr lang="sr-Cyrl-CS" sz="2000" b="0" dirty="0" smtClean="0"/>
              <a:t>Планови треба да буду довољно флексибилни како би се мењали и прилагођавали по потреби.</a:t>
            </a:r>
          </a:p>
          <a:p>
            <a:pPr>
              <a:buAutoNum type="arabicPeriod"/>
            </a:pPr>
            <a:r>
              <a:rPr lang="sr-Cyrl-CS" sz="2000" b="0" dirty="0" smtClean="0"/>
              <a:t>Планирање захтева сталну рефлексију, како би се методе, садржаји и динамика рада прилагодили развоју и учењу детета.</a:t>
            </a:r>
          </a:p>
          <a:p>
            <a:pPr>
              <a:buAutoNum type="arabicPeriod"/>
            </a:pPr>
            <a:r>
              <a:rPr lang="sr-Cyrl-CS" sz="2000" b="0" dirty="0" smtClean="0"/>
              <a:t>Процес планирања спада у најкомплексније захтеве наставника, па зато многи наставници планирају у тиму како би заједнички дошли до најбољих идеја.</a:t>
            </a:r>
          </a:p>
          <a:p>
            <a:pPr>
              <a:buAutoNum type="arabicPeriod"/>
            </a:pPr>
            <a:endParaRPr lang="sr-Latn-CS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CS" dirty="0" smtClean="0"/>
              <a:t>Зашто тематско планирање?</a:t>
            </a:r>
            <a:endParaRPr lang="sr-Latn-C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22325" y="1100138"/>
          <a:ext cx="7521575" cy="39719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CS" dirty="0" smtClean="0"/>
              <a:t>Зашто тематско планирање?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5185892"/>
          </a:xfrm>
        </p:spPr>
        <p:txBody>
          <a:bodyPr>
            <a:noAutofit/>
          </a:bodyPr>
          <a:lstStyle/>
          <a:p>
            <a:r>
              <a:rPr lang="sr-Cyrl-CS" sz="1800" dirty="0" smtClean="0"/>
              <a:t>Актуелни приступ у свету.</a:t>
            </a:r>
          </a:p>
          <a:p>
            <a:r>
              <a:rPr lang="sr-Cyrl-CS" sz="1800" b="0" dirty="0" smtClean="0"/>
              <a:t>Финска укида школске предмете и прелази на интердисциплинарно учење?</a:t>
            </a:r>
          </a:p>
          <a:p>
            <a:pPr marL="0" indent="0"/>
            <a:r>
              <a:rPr lang="sr-Cyrl-CS" sz="1800" b="0" dirty="0" smtClean="0"/>
              <a:t>У Енглеској, тематска настава и интегрисани садржај постају све значајнији елементи у планирању и осмишљавању часова. Ученици између 11 и 14 година похађају наставу из различитих интегрисаних предмета који уједињују и истражују идеје које потичу из различитих дисциплина. </a:t>
            </a:r>
          </a:p>
          <a:p>
            <a:pPr marL="0" indent="0"/>
            <a:r>
              <a:rPr lang="sr-Cyrl-CS" sz="1800" b="0" dirty="0" smtClean="0"/>
              <a:t>У Русији  се тематска интеграција садржаја сматра једним од најперспективнијих начина којим се могу решити многи проблеми предметно подељене наставе. Основна јединица наставе је “блок часова” у којима се интегрисано реализују садржаји различитих предмета.</a:t>
            </a:r>
          </a:p>
          <a:p>
            <a:pPr marL="0" indent="0"/>
            <a:r>
              <a:rPr lang="sr-Cyrl-CS" sz="1800" b="0" dirty="0" smtClean="0"/>
              <a:t>У САД се примењује “интегрисани курикулум” који представља синтезу знања из различитих дисциплина, ослобађа се граница између традиционалних предмета и усмерен је на примену знања у реалном животу.</a:t>
            </a:r>
            <a:endParaRPr lang="sr-Latn-CS" sz="1800" b="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CS" dirty="0" smtClean="0"/>
              <a:t>Зашто тематско планирање?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757264"/>
          </a:xfrm>
        </p:spPr>
        <p:txBody>
          <a:bodyPr>
            <a:normAutofit/>
          </a:bodyPr>
          <a:lstStyle/>
          <a:p>
            <a:pPr marL="0" indent="0"/>
            <a:r>
              <a:rPr lang="sr-Cyrl-CS" sz="2000" dirty="0" smtClean="0"/>
              <a:t>Стандарди компетенција за професију наставника и њиховог професионалног развоја.</a:t>
            </a:r>
          </a:p>
          <a:p>
            <a:pPr marL="0" indent="0"/>
            <a:r>
              <a:rPr lang="sr-Cyrl-CS" sz="2000" dirty="0" smtClean="0"/>
              <a:t>Компетенције за наставну област, предмет и методику наставе.</a:t>
            </a:r>
          </a:p>
          <a:p>
            <a:pPr marL="0" indent="0">
              <a:buFont typeface="Arial" pitchFamily="34" charset="0"/>
              <a:buChar char="•"/>
            </a:pPr>
            <a:r>
              <a:rPr lang="sr-Cyrl-CS" sz="2000" b="0" dirty="0" smtClean="0"/>
              <a:t>Познаје одговарајућу област и зна наставни план и програм предмета који реализује, као и </a:t>
            </a:r>
            <a:r>
              <a:rPr lang="sr-Cyrl-CS" sz="2000" dirty="0" smtClean="0"/>
              <a:t>његову корелацију са другим областима, односно предметима;</a:t>
            </a:r>
          </a:p>
          <a:p>
            <a:pPr marL="0" indent="0">
              <a:buFont typeface="Arial" pitchFamily="34" charset="0"/>
              <a:buChar char="•"/>
            </a:pPr>
            <a:r>
              <a:rPr lang="sr-Cyrl-CS" sz="2000" b="0" dirty="0" smtClean="0"/>
              <a:t>Планира и програмира садржаје наставе </a:t>
            </a:r>
            <a:r>
              <a:rPr lang="sr-Cyrl-CS" sz="2000" dirty="0" smtClean="0"/>
              <a:t>водећи рачуна о корелацији, како хоризонталној, тако и вертикалној;</a:t>
            </a:r>
          </a:p>
          <a:p>
            <a:pPr marL="0" indent="0">
              <a:buFont typeface="Arial" pitchFamily="34" charset="0"/>
              <a:buChar char="•"/>
            </a:pPr>
            <a:r>
              <a:rPr lang="sr-Cyrl-CS" sz="2000" dirty="0" smtClean="0"/>
              <a:t>Повезује и организује садржаје једног или више предмета у тематске целине</a:t>
            </a:r>
            <a:r>
              <a:rPr lang="sr-Cyrl-CS" sz="2000" b="0" dirty="0" smtClean="0"/>
              <a:t>;</a:t>
            </a:r>
          </a:p>
          <a:p>
            <a:pPr marL="0" indent="0">
              <a:buFont typeface="Arial" pitchFamily="34" charset="0"/>
              <a:buChar char="•"/>
            </a:pPr>
            <a:r>
              <a:rPr lang="sr-Cyrl-CS" sz="2000" dirty="0" smtClean="0"/>
              <a:t>Континуирано прати и вреднује остврену хоризонталну и вертикалну повезаност садржаја.</a:t>
            </a:r>
            <a:endParaRPr lang="sr-Latn-C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CS" dirty="0" smtClean="0"/>
              <a:t>Зашто тематско планирање?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828702"/>
          </a:xfrm>
        </p:spPr>
        <p:txBody>
          <a:bodyPr>
            <a:normAutofit/>
          </a:bodyPr>
          <a:lstStyle/>
          <a:p>
            <a:r>
              <a:rPr lang="sr-Cyrl-CS" dirty="0" smtClean="0"/>
              <a:t>Резултати научних истраживања:</a:t>
            </a:r>
          </a:p>
          <a:p>
            <a:pPr marL="0" indent="0">
              <a:buFont typeface="Arial" pitchFamily="34" charset="0"/>
              <a:buChar char="•"/>
            </a:pPr>
            <a:r>
              <a:rPr lang="sr-Cyrl-CS" b="0" dirty="0" smtClean="0"/>
              <a:t>Генерално гледано, резултати примене тематског приступа су повољни на свим узрастима и у свим областима;</a:t>
            </a:r>
          </a:p>
          <a:p>
            <a:pPr marL="0" indent="0">
              <a:buFont typeface="Arial" pitchFamily="34" charset="0"/>
              <a:buChar char="•"/>
            </a:pPr>
            <a:r>
              <a:rPr lang="sr-Cyrl-CS" b="0" dirty="0" smtClean="0"/>
              <a:t>Средњошколски ученици су статистички успешнији у разумевању наставних садржаја после годину дана интегрисане наставе;</a:t>
            </a:r>
          </a:p>
          <a:p>
            <a:pPr marL="0" indent="0">
              <a:buFont typeface="Arial" pitchFamily="34" charset="0"/>
              <a:buChar char="•"/>
            </a:pPr>
            <a:r>
              <a:rPr lang="sr-Cyrl-CS" b="0" dirty="0" smtClean="0"/>
              <a:t>Ученици имају позитивније ставове према школи, што се одражава и у понашању;</a:t>
            </a:r>
          </a:p>
          <a:p>
            <a:pPr marL="0" indent="0">
              <a:buFont typeface="Arial" pitchFamily="34" charset="0"/>
              <a:buChar char="•"/>
            </a:pPr>
            <a:r>
              <a:rPr lang="sr-Cyrl-CS" b="0" dirty="0" smtClean="0"/>
              <a:t>У стању су да се успешно баве комплексним задацима и воде дискусију о различитим мишљењима других, уз аргументацију сосптвених ставова и разумевање социјалног контекста;</a:t>
            </a:r>
          </a:p>
          <a:p>
            <a:pPr marL="0" indent="0">
              <a:buFont typeface="Arial" pitchFamily="34" charset="0"/>
              <a:buChar char="•"/>
            </a:pPr>
            <a:r>
              <a:rPr lang="sr-Cyrl-CS" b="0" dirty="0" smtClean="0"/>
              <a:t>Овај приступ показује ефикасност и када се ради о комбиновању разнородних дисциплина (нпр. математика и уметност);</a:t>
            </a:r>
          </a:p>
          <a:p>
            <a:pPr marL="0" indent="0">
              <a:buFont typeface="Arial" pitchFamily="34" charset="0"/>
              <a:buChar char="•"/>
            </a:pPr>
            <a:r>
              <a:rPr lang="sr-Cyrl-CS" b="0" dirty="0" smtClean="0"/>
              <a:t>Сарадња између наставника и размена идеја једно је од најбољих искустава у вази са наставом. Сараднички приступ у планирању наставе који се користи у Јапану један је од битних разлога због ког њихови ученици постижу тако добре резултате на међународним тестирањима.</a:t>
            </a:r>
            <a:endParaRPr lang="sr-Latn-CS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sz="2400" dirty="0" smtClean="0"/>
              <a:t>МОДЕЛИ ПОВЕЗИВАЊА И ИНТЕГРАЦИЈЕ КУРИКУЛУМА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2827017"/>
              </p:ext>
            </p:extLst>
          </p:nvPr>
        </p:nvGraphicFramePr>
        <p:xfrm>
          <a:off x="827584" y="1196752"/>
          <a:ext cx="7521576" cy="52033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48072"/>
                <a:gridCol w="1944216"/>
                <a:gridCol w="4929288"/>
              </a:tblGrid>
              <a:tr h="936104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1.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b="1" dirty="0" smtClean="0"/>
                        <a:t>Подељено</a:t>
                      </a:r>
                      <a:r>
                        <a:rPr lang="sr-Cyrl-RS" sz="1600" b="1" baseline="0" dirty="0" smtClean="0"/>
                        <a:t> (фрагментирано) повезивање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Специфично је у традиционалној настави у којој доминира јасан и одвојен поглед на  појединачну дисциплину. Нема повезаности</a:t>
                      </a:r>
                      <a:r>
                        <a:rPr lang="sr-Cyrl-RS" sz="1600" baseline="0" dirty="0" smtClean="0"/>
                        <a:t> унутар дисциплина и корелације.</a:t>
                      </a:r>
                      <a:endParaRPr lang="en-US" sz="1600" dirty="0"/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2.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b="1" dirty="0" smtClean="0"/>
                        <a:t>Повезано 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Једноставан облик интеграције у којем се теме надовезују једна на другу. Кључни концепти су повезани, бољи је преглед и асимилација идеја унутар одређене дисципине.</a:t>
                      </a:r>
                      <a:endParaRPr lang="en-US" sz="1600" dirty="0"/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3.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b="1" dirty="0" smtClean="0"/>
                        <a:t>Концентрично 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Повезивање концентричним круговима,</a:t>
                      </a:r>
                      <a:r>
                        <a:rPr lang="sr-Cyrl-RS" sz="1600" baseline="0" dirty="0" smtClean="0"/>
                        <a:t> са заједничким центром, а различитим пречницима. Омогућује проширивање и продубљивање учења унутар дисциплине.</a:t>
                      </a:r>
                      <a:endParaRPr lang="en-US" sz="1600" dirty="0"/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4.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b="1" dirty="0" smtClean="0"/>
                        <a:t>Секвентно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Постоје</a:t>
                      </a:r>
                      <a:r>
                        <a:rPr lang="sr-Cyrl-RS" sz="1600" baseline="0" dirty="0" smtClean="0"/>
                        <a:t> додирне тачке унутар две одвојене дисциплине. Олакшава трансфер учења кроз садржајна подручја.</a:t>
                      </a:r>
                      <a:endParaRPr lang="en-US" sz="1600" dirty="0"/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5.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b="1" dirty="0" smtClean="0"/>
                        <a:t>Подељено 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Тимско планирање и интегрисање. Две различите дисциплине имају заједнички фокус где се хоризонтална</a:t>
                      </a:r>
                      <a:r>
                        <a:rPr lang="sr-Cyrl-RS" sz="1600" baseline="0" dirty="0" smtClean="0"/>
                        <a:t> и вертикална интеграција заснива на партнерским основама.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200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sz="2400" dirty="0"/>
              <a:t>МОДЕЛИ ПОВЕЗИВАЊА И ИНТЕГРАЦИЈЕ КУРИКУЛУМА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9582660"/>
              </p:ext>
            </p:extLst>
          </p:nvPr>
        </p:nvGraphicFramePr>
        <p:xfrm>
          <a:off x="822325" y="1100138"/>
          <a:ext cx="7521576" cy="5125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53331"/>
                <a:gridCol w="1872208"/>
                <a:gridCol w="4996037"/>
              </a:tblGrid>
              <a:tr h="984230">
                <a:tc>
                  <a:txBody>
                    <a:bodyPr/>
                    <a:lstStyle/>
                    <a:p>
                      <a:r>
                        <a:rPr lang="sr-Cyrl-RS" dirty="0" smtClean="0"/>
                        <a:t>6.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b="1" dirty="0" smtClean="0"/>
                        <a:t>Испреплетено (тематско)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Односи се на интеграцију различитих дисциплина око заједничке теме, основе за учење и поучавање. Помаже ученицима да увиде везе између дисциплина.</a:t>
                      </a:r>
                      <a:endParaRPr lang="en-US" dirty="0"/>
                    </a:p>
                  </a:txBody>
                  <a:tcPr/>
                </a:tc>
              </a:tr>
              <a:tr h="984230">
                <a:tc>
                  <a:txBody>
                    <a:bodyPr/>
                    <a:lstStyle/>
                    <a:p>
                      <a:r>
                        <a:rPr lang="sr-Cyrl-RS" dirty="0" smtClean="0"/>
                        <a:t>7.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b="1" dirty="0" smtClean="0"/>
                        <a:t>Трансферно</a:t>
                      </a:r>
                      <a:r>
                        <a:rPr lang="sr-Cyrl-RS" b="1" baseline="0" dirty="0" smtClean="0"/>
                        <a:t>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Подразумева трансфер знања, вештина и способности из једне дисциплине у другу, иако су дисципине одвојене.</a:t>
                      </a:r>
                      <a:endParaRPr lang="en-US" dirty="0"/>
                    </a:p>
                  </a:txBody>
                  <a:tcPr/>
                </a:tc>
              </a:tr>
              <a:tr h="984230">
                <a:tc>
                  <a:txBody>
                    <a:bodyPr/>
                    <a:lstStyle/>
                    <a:p>
                      <a:r>
                        <a:rPr lang="sr-Cyrl-RS" dirty="0" smtClean="0"/>
                        <a:t>8.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b="1" dirty="0" smtClean="0"/>
                        <a:t>Интегрисано (целовито)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Повезујући различите</a:t>
                      </a:r>
                      <a:r>
                        <a:rPr lang="sr-Cyrl-RS" baseline="0" dirty="0" smtClean="0"/>
                        <a:t> дисциплине, вештине и облике комуникације постиже се целовито разумевање одређеног проблема или појаве.</a:t>
                      </a:r>
                      <a:endParaRPr lang="en-US" dirty="0"/>
                    </a:p>
                  </a:txBody>
                  <a:tcPr/>
                </a:tc>
              </a:tr>
              <a:tr h="984230">
                <a:tc>
                  <a:txBody>
                    <a:bodyPr/>
                    <a:lstStyle/>
                    <a:p>
                      <a:r>
                        <a:rPr lang="sr-Cyrl-RS" dirty="0" smtClean="0"/>
                        <a:t>9.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b="1" dirty="0" smtClean="0"/>
                        <a:t>Уроњено</a:t>
                      </a:r>
                      <a:r>
                        <a:rPr lang="sr-Cyrl-RS" b="1" baseline="0" dirty="0" smtClean="0"/>
                        <a:t>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Подразумева интеграцију из перспективе једног подручја интересовања (на основу жеља, инетерсовања, изазова...).</a:t>
                      </a:r>
                      <a:endParaRPr lang="en-US" dirty="0"/>
                    </a:p>
                  </a:txBody>
                  <a:tcPr/>
                </a:tc>
              </a:tr>
              <a:tr h="984230">
                <a:tc>
                  <a:txBody>
                    <a:bodyPr/>
                    <a:lstStyle/>
                    <a:p>
                      <a:r>
                        <a:rPr lang="sr-Cyrl-RS" dirty="0" smtClean="0"/>
                        <a:t>10.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b="1" dirty="0" smtClean="0"/>
                        <a:t>Умрежено (вишеструко)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Ученик усмерава процес интеграције кроз избор различитих, међусобно повезаних активности.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68222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1440</TotalTime>
  <Words>1997</Words>
  <Application>Microsoft Office PowerPoint</Application>
  <PresentationFormat>On-screen Show (4:3)</PresentationFormat>
  <Paragraphs>240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Angles</vt:lpstr>
      <vt:lpstr>ИНТЕГРИСАНИ КУРИКУЛУМ –Тематско планирање наставе </vt:lpstr>
      <vt:lpstr>Зашто је планирање у настави важно?</vt:lpstr>
      <vt:lpstr>Зашто је планирање у настави важно?</vt:lpstr>
      <vt:lpstr>Зашто тематско планирање?</vt:lpstr>
      <vt:lpstr>Зашто тематско планирање?</vt:lpstr>
      <vt:lpstr>Зашто тематско планирање?</vt:lpstr>
      <vt:lpstr>Зашто тематско планирање?</vt:lpstr>
      <vt:lpstr>МОДЕЛИ ПОВЕЗИВАЊА И ИНТЕГРАЦИЈЕ КУРИКУЛУМА</vt:lpstr>
      <vt:lpstr>МОДЕЛИ ПОВЕЗИВАЊА И ИНТЕГРАЦИЈЕ КУРИКУЛУМА</vt:lpstr>
      <vt:lpstr>Нивои интеграције курикулума</vt:lpstr>
      <vt:lpstr>Поређење приступа интеграцији курикулума</vt:lpstr>
      <vt:lpstr>Интердисциплинарни приступ настави</vt:lpstr>
      <vt:lpstr>Интердисциплинарни приступ настави</vt:lpstr>
      <vt:lpstr>Неопходност интердисциплинарног приступа</vt:lpstr>
      <vt:lpstr>Корелација – слаба тачка наставе</vt:lpstr>
      <vt:lpstr>Место и улога дисциплинарне наставе</vt:lpstr>
      <vt:lpstr>Тематско планирање наставе</vt:lpstr>
      <vt:lpstr>Кораци у тематском планирању наставе</vt:lpstr>
      <vt:lpstr>Избор теме</vt:lpstr>
      <vt:lpstr>VII разред – тема “роботи”</vt:lpstr>
      <vt:lpstr>Активности – тимска настава</vt:lpstr>
      <vt:lpstr>Активности – тимска настава</vt:lpstr>
      <vt:lpstr>Активности – рад на пројектима</vt:lpstr>
      <vt:lpstr>Етапе пројектног рада</vt:lpstr>
      <vt:lpstr>Предности тематског планирања</vt:lpstr>
      <vt:lpstr>Тешкоће у примени тематског планирања</vt:lpstr>
      <vt:lpstr>литература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 педагошко-психолошко-методичког образовања наставника</dc:title>
  <dc:creator>iwan_ilic</dc:creator>
  <cp:lastModifiedBy>Windows User</cp:lastModifiedBy>
  <cp:revision>129</cp:revision>
  <dcterms:created xsi:type="dcterms:W3CDTF">2006-08-16T00:00:00Z</dcterms:created>
  <dcterms:modified xsi:type="dcterms:W3CDTF">2017-05-19T13:11:43Z</dcterms:modified>
</cp:coreProperties>
</file>